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4D6690-0BA7-4862-B073-FBF97E513E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A578D3-560C-4B22-8160-0B7B5CB8B9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0104E6-86FF-45BC-928C-60BECD73B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1689AF-32AE-47CD-BF2E-8524A55B7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F4207F-8015-49AD-9D09-54608BAA8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700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FD991-09E7-45D6-8B32-8D99FC39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AD00E2-4DA8-4008-8D61-726749A74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BDCE7A-D6E3-41FF-B3B9-8A79D5281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1E15CB-9B8D-47A9-A034-37407B21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A0A50A-EE5E-43DA-ADC0-388193F14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70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C9CB07-88A6-4A1D-8841-4EE6EA89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535A27-ADB8-4E96-9A54-530BA5E7C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CEE88F-D9A7-4642-AFE6-38AEEF0FD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8E2848-6658-4914-A5CD-DB0623A4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00A07B-CEFA-42E5-B71D-CDB03522E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904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845687-CA07-4048-A121-2904C6FD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1E8CA0-E1DF-4573-BECB-2057766485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587512-9619-403D-9C5A-9B5008CD7A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37D148-A457-4455-B31B-95587009C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F6D148-034F-4A9C-982A-BE10D35B5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0B46CA-5494-497A-AC97-D720CB91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01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A75604-292C-4B0A-8B1C-30A059F0C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171C2A-4356-45DE-8E17-E00D7B8D9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B29463-AFF9-4380-ACF3-A7C496C55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F223BC4-18DE-4316-A942-22F697C688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7811A98-DCCC-4768-B60A-7F9385AAEA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8FEBF4-8980-4F67-9464-8C1D501EF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6AD85F2-B7B7-424F-8CBD-B8907993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07211D1-E108-4D62-B217-005711F72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124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7E9184-BE7A-4C5F-9F60-FD0217D4A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1AD389-0F99-4BF8-8DDA-D9BE8EE7D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C2571AB-D534-4B81-B6F7-A6DCC8BB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039EA52-DB32-49EA-ABE0-FC1494A8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77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CC84004-561C-4E88-AA5C-D6E77CEF0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A3A66A-82E2-4D95-88E7-E8F6D76D2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35F551-E714-453D-9CBF-74D428A6B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8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33F3B0-7A7D-4E6F-8CFA-F2DBC2876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46DD01-FA3B-4685-82F9-49F8E345A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EA30560-0CFE-47BA-9822-8E7BEDAAC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A66DBF7-A75E-4912-A6E7-03EF26024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03480B7-E480-44A7-95FC-8AD389A78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661030F-3BAA-4BA4-9578-002EA90D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73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296B1B-65A6-49BC-A8E6-FB1695AB5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FEDE064-829C-40A9-B4FA-7481FBB89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A478688-0955-42F5-9981-DEABEBC2F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23D597-8DB0-402D-8F9C-7E543EDF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36257E-76DF-4988-8125-8E384060F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F77CA3-2797-44D2-9419-AEFD46521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365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4F9B3E-611D-4BCF-8FB7-04FFC413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0678BBA-310D-439F-B4EC-1BD846C57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F1C708-A061-483A-985A-BB228D6DF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C49D71-A1EE-4263-BE18-9CE92301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94B5F7-B365-4B8C-A1D4-58FF8188F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58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38AD578-3DAA-482A-9AE4-96AD41392C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AB8D0AF-8C06-4DD7-A482-B9A9AF328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5074DD-2964-4276-BB3A-F56A6983E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9A6CCA-1D39-4F48-AECD-DEC8C2869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8B6F56-CD59-4A56-BDEE-7680CC3C7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38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0EEF6C-95D9-4E95-9B43-C1E92240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69F1D6-A27A-42FD-A8AB-471BC3636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EF56860-B07B-41EA-AB16-FA9D08542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41197-66A3-4713-BC15-DC974BCE385E}" type="datetimeFigureOut">
              <a:rPr lang="ko-KR" altLang="en-US" smtClean="0"/>
              <a:t>2023-02-02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A5D264-BDA3-45D1-B403-4C16310187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A16D38-8CF4-46AF-AF57-A3A9D825DE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75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411E13B-8215-47CA-8C6A-DC2ED5EEC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267EE1-B58F-4E1E-A148-D6DFDF0747D7}"/>
              </a:ext>
            </a:extLst>
          </p:cNvPr>
          <p:cNvSpPr txBox="1"/>
          <p:nvPr/>
        </p:nvSpPr>
        <p:spPr>
          <a:xfrm>
            <a:off x="2501774" y="5946267"/>
            <a:ext cx="718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대학정보시스템</a:t>
            </a:r>
            <a:r>
              <a:rPr lang="en-US" altLang="ko-KR" b="1" dirty="0"/>
              <a:t>-</a:t>
            </a:r>
            <a:r>
              <a:rPr lang="ko-KR" altLang="en-US" b="1" dirty="0"/>
              <a:t>학사관리</a:t>
            </a:r>
            <a:r>
              <a:rPr lang="en-US" altLang="ko-KR" b="1" dirty="0"/>
              <a:t>-</a:t>
            </a:r>
            <a:r>
              <a:rPr lang="ko-KR" altLang="en-US" b="1" dirty="0"/>
              <a:t>취업</a:t>
            </a:r>
            <a:r>
              <a:rPr lang="en-US" altLang="ko-KR" b="1" dirty="0"/>
              <a:t>-</a:t>
            </a:r>
            <a:r>
              <a:rPr lang="ko-KR" altLang="en-US" b="1" dirty="0" err="1"/>
              <a:t>취업비교과특강</a:t>
            </a:r>
            <a:r>
              <a:rPr lang="en-US" altLang="ko-KR" b="1" dirty="0"/>
              <a:t>-</a:t>
            </a:r>
            <a:r>
              <a:rPr lang="ko-KR" altLang="en-US" b="1" dirty="0"/>
              <a:t>강좌신청 클릭</a:t>
            </a:r>
            <a:endParaRPr lang="en-US" altLang="ko-KR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47BE6C8-4EEE-4AA0-A7D5-8FE5ABCA5198}"/>
              </a:ext>
            </a:extLst>
          </p:cNvPr>
          <p:cNvSpPr/>
          <p:nvPr/>
        </p:nvSpPr>
        <p:spPr>
          <a:xfrm>
            <a:off x="2524408" y="235389"/>
            <a:ext cx="1250887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3DE04D1-046E-4A00-B325-DD4736BD0C13}"/>
              </a:ext>
            </a:extLst>
          </p:cNvPr>
          <p:cNvSpPr/>
          <p:nvPr/>
        </p:nvSpPr>
        <p:spPr>
          <a:xfrm>
            <a:off x="299142" y="1913825"/>
            <a:ext cx="1448554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CDE899C-097F-4292-8C07-0DC0A0E9954F}"/>
              </a:ext>
            </a:extLst>
          </p:cNvPr>
          <p:cNvSpPr/>
          <p:nvPr/>
        </p:nvSpPr>
        <p:spPr>
          <a:xfrm>
            <a:off x="5165003" y="542401"/>
            <a:ext cx="493414" cy="22714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81419E5-9CD4-4AAD-AC8A-AC9F64CC5D8E}"/>
              </a:ext>
            </a:extLst>
          </p:cNvPr>
          <p:cNvSpPr/>
          <p:nvPr/>
        </p:nvSpPr>
        <p:spPr>
          <a:xfrm>
            <a:off x="-1" y="1460046"/>
            <a:ext cx="1402157" cy="22935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4DE7AA-0475-4DE5-BB66-226B39EAF810}"/>
              </a:ext>
            </a:extLst>
          </p:cNvPr>
          <p:cNvSpPr txBox="1"/>
          <p:nvPr/>
        </p:nvSpPr>
        <p:spPr>
          <a:xfrm>
            <a:off x="2219608" y="22198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106D70-DD43-4A12-877F-73EA6656E863}"/>
              </a:ext>
            </a:extLst>
          </p:cNvPr>
          <p:cNvSpPr txBox="1"/>
          <p:nvPr/>
        </p:nvSpPr>
        <p:spPr>
          <a:xfrm>
            <a:off x="4854921" y="467762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F83B3C-E3B6-4C0D-A45C-0AE3BE479372}"/>
              </a:ext>
            </a:extLst>
          </p:cNvPr>
          <p:cNvSpPr txBox="1"/>
          <p:nvPr/>
        </p:nvSpPr>
        <p:spPr>
          <a:xfrm>
            <a:off x="1402157" y="139005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999311-B619-4255-8A52-8E304AFDC3B2}"/>
              </a:ext>
            </a:extLst>
          </p:cNvPr>
          <p:cNvSpPr txBox="1"/>
          <p:nvPr/>
        </p:nvSpPr>
        <p:spPr>
          <a:xfrm>
            <a:off x="1747696" y="190042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28490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E39F8DE-05F3-4A4F-AECD-D4979F018C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684296-D89C-46B2-B344-25166140FE29}"/>
              </a:ext>
            </a:extLst>
          </p:cNvPr>
          <p:cNvSpPr txBox="1"/>
          <p:nvPr/>
        </p:nvSpPr>
        <p:spPr>
          <a:xfrm>
            <a:off x="3621386" y="6074875"/>
            <a:ext cx="478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 err="1"/>
              <a:t>개설년도와</a:t>
            </a:r>
            <a:r>
              <a:rPr lang="ko-KR" altLang="en-US" b="1" dirty="0"/>
              <a:t> 개설학기 확인 후 학과 선택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60290C0-08FD-41AE-8D5E-A2012CFCF6ED}"/>
              </a:ext>
            </a:extLst>
          </p:cNvPr>
          <p:cNvSpPr/>
          <p:nvPr/>
        </p:nvSpPr>
        <p:spPr>
          <a:xfrm>
            <a:off x="2290527" y="1231271"/>
            <a:ext cx="5251009" cy="46172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26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ED0E014-F746-4019-A143-9264FC11C5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24823BAE-D247-493B-A701-80424B41B11A}"/>
              </a:ext>
            </a:extLst>
          </p:cNvPr>
          <p:cNvSpPr/>
          <p:nvPr/>
        </p:nvSpPr>
        <p:spPr>
          <a:xfrm>
            <a:off x="10031241" y="1032095"/>
            <a:ext cx="977774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643B40D-8F51-4287-9427-24628A9E95E5}"/>
              </a:ext>
            </a:extLst>
          </p:cNvPr>
          <p:cNvSpPr/>
          <p:nvPr/>
        </p:nvSpPr>
        <p:spPr>
          <a:xfrm>
            <a:off x="4018327" y="3084968"/>
            <a:ext cx="595618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1AF13F-02DE-4BF2-AA9B-C88BF4391541}"/>
              </a:ext>
            </a:extLst>
          </p:cNvPr>
          <p:cNvGrpSpPr/>
          <p:nvPr/>
        </p:nvGrpSpPr>
        <p:grpSpPr>
          <a:xfrm>
            <a:off x="3625608" y="5812859"/>
            <a:ext cx="4618778" cy="646331"/>
            <a:chOff x="3625608" y="5812859"/>
            <a:chExt cx="4618778" cy="6463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FC983B3-F6DD-46B6-90AE-5A9A88C3E783}"/>
                </a:ext>
              </a:extLst>
            </p:cNvPr>
            <p:cNvSpPr txBox="1"/>
            <p:nvPr/>
          </p:nvSpPr>
          <p:spPr>
            <a:xfrm>
              <a:off x="3625608" y="5812859"/>
              <a:ext cx="4618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3-1. </a:t>
              </a:r>
              <a:r>
                <a:rPr lang="ko-KR" altLang="en-US" b="1" dirty="0"/>
                <a:t>신규 클릭</a:t>
              </a:r>
              <a:endParaRPr lang="en-US" altLang="ko-KR" b="1" dirty="0"/>
            </a:p>
            <a:p>
              <a:r>
                <a:rPr lang="en-US" altLang="ko-KR" b="1" dirty="0"/>
                <a:t>3-2. </a:t>
              </a:r>
              <a:r>
                <a:rPr lang="ko-KR" altLang="en-US" b="1" dirty="0"/>
                <a:t>상세정보 특강과목      돋보기 클릭</a:t>
              </a:r>
            </a:p>
          </p:txBody>
        </p:sp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6D3FADB-23DD-43AD-9CB7-37F2FA4F8C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4846" t="55984" r="34272" b="40604"/>
            <a:stretch/>
          </p:blipFill>
          <p:spPr>
            <a:xfrm>
              <a:off x="6096001" y="6040073"/>
              <a:ext cx="514524" cy="419117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1FE1872-9366-488A-9AC0-14EC61CD81D8}"/>
              </a:ext>
            </a:extLst>
          </p:cNvPr>
          <p:cNvSpPr txBox="1"/>
          <p:nvPr/>
        </p:nvSpPr>
        <p:spPr>
          <a:xfrm>
            <a:off x="9726441" y="100679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AEF26-3F34-4138-975A-08C596ED495F}"/>
              </a:ext>
            </a:extLst>
          </p:cNvPr>
          <p:cNvSpPr txBox="1"/>
          <p:nvPr/>
        </p:nvSpPr>
        <p:spPr>
          <a:xfrm>
            <a:off x="3672788" y="308496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155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1C401E19-6288-4106-A3AA-7C1B552FE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581" y="-92285"/>
            <a:ext cx="9583487" cy="59577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6342E7-8271-4DC5-865A-1332AC7EA4EB}"/>
              </a:ext>
            </a:extLst>
          </p:cNvPr>
          <p:cNvSpPr txBox="1"/>
          <p:nvPr/>
        </p:nvSpPr>
        <p:spPr>
          <a:xfrm>
            <a:off x="2238947" y="5865481"/>
            <a:ext cx="8557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4-1.</a:t>
            </a:r>
            <a:r>
              <a:rPr lang="ko-KR" altLang="en-US" b="1" dirty="0"/>
              <a:t> 특강과목 클릭 후 과목명에 “</a:t>
            </a:r>
            <a:r>
              <a:rPr lang="en-US" altLang="ko-KR" b="1" dirty="0"/>
              <a:t>4</a:t>
            </a:r>
            <a:r>
              <a:rPr lang="ko-KR" altLang="en-US" b="1" dirty="0" err="1"/>
              <a:t>학년학과방문면접캠프”을</a:t>
            </a:r>
            <a:r>
              <a:rPr lang="ko-KR" altLang="en-US" b="1" dirty="0"/>
              <a:t> 입력 후 조회 </a:t>
            </a:r>
            <a:endParaRPr lang="en-US" altLang="ko-KR" b="1" dirty="0"/>
          </a:p>
          <a:p>
            <a:r>
              <a:rPr lang="en-US" altLang="ko-KR" b="1" dirty="0"/>
              <a:t>4-2. </a:t>
            </a:r>
            <a:r>
              <a:rPr lang="ko-KR" altLang="en-US" b="1" dirty="0"/>
              <a:t>원하는 특강일자 및 특강시간을 확인하여 선택</a:t>
            </a:r>
          </a:p>
          <a:p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860BD3D-F67F-471C-92B5-6131F12F9FCC}"/>
              </a:ext>
            </a:extLst>
          </p:cNvPr>
          <p:cNvSpPr/>
          <p:nvPr/>
        </p:nvSpPr>
        <p:spPr>
          <a:xfrm>
            <a:off x="3791824" y="1419498"/>
            <a:ext cx="3819467" cy="48754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BC20FC6-E92B-4C02-BF61-81538224C203}"/>
              </a:ext>
            </a:extLst>
          </p:cNvPr>
          <p:cNvSpPr/>
          <p:nvPr/>
        </p:nvSpPr>
        <p:spPr>
          <a:xfrm>
            <a:off x="3204753" y="1894398"/>
            <a:ext cx="5895703" cy="62237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B694EB-EEAF-4055-ADC5-4E5A3676739E}"/>
              </a:ext>
            </a:extLst>
          </p:cNvPr>
          <p:cNvSpPr txBox="1"/>
          <p:nvPr/>
        </p:nvSpPr>
        <p:spPr>
          <a:xfrm>
            <a:off x="3405931" y="1478603"/>
            <a:ext cx="38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1C7E0-A244-493C-9350-C233655B5E55}"/>
              </a:ext>
            </a:extLst>
          </p:cNvPr>
          <p:cNvSpPr txBox="1"/>
          <p:nvPr/>
        </p:nvSpPr>
        <p:spPr>
          <a:xfrm>
            <a:off x="2901872" y="2086884"/>
            <a:ext cx="394283" cy="377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316022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8D8FD08-C204-4F4C-BF7C-01EE12B46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62" y="50876"/>
            <a:ext cx="11431595" cy="60968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819BDE-EAFB-429A-95B5-F537AA7E23D4}"/>
              </a:ext>
            </a:extLst>
          </p:cNvPr>
          <p:cNvSpPr txBox="1"/>
          <p:nvPr/>
        </p:nvSpPr>
        <p:spPr>
          <a:xfrm>
            <a:off x="2427716" y="6002988"/>
            <a:ext cx="8851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학부 연락처 </a:t>
            </a:r>
            <a:r>
              <a:rPr lang="en-US" altLang="ko-KR" b="1" dirty="0"/>
              <a:t>(</a:t>
            </a:r>
            <a:r>
              <a:rPr lang="ko-KR" altLang="en-US" b="1" dirty="0"/>
              <a:t>담당자 연락처</a:t>
            </a:r>
            <a:r>
              <a:rPr lang="en-US" altLang="ko-KR" b="1" dirty="0"/>
              <a:t>), </a:t>
            </a:r>
            <a:r>
              <a:rPr lang="ko-KR" altLang="en-US" b="1" dirty="0"/>
              <a:t>건물 및 강의실</a:t>
            </a:r>
            <a:r>
              <a:rPr lang="en-US" altLang="ko-KR" b="1" dirty="0"/>
              <a:t>, </a:t>
            </a:r>
            <a:r>
              <a:rPr lang="ko-KR" altLang="en-US" b="1" dirty="0"/>
              <a:t>그리고 대체과목 입력 후 저장 클릭</a:t>
            </a:r>
            <a:endParaRPr lang="en-US" altLang="ko-KR" b="1" dirty="0"/>
          </a:p>
          <a:p>
            <a:r>
              <a:rPr lang="en-US" altLang="ko-KR" b="1" dirty="0"/>
              <a:t>※ </a:t>
            </a:r>
            <a:r>
              <a:rPr lang="ko-KR" altLang="en-US" b="1" dirty="0"/>
              <a:t>저장 버튼을 클릭하지 않으면 명단 업로드가 되지 않습니다</a:t>
            </a:r>
            <a:r>
              <a:rPr lang="en-US" altLang="ko-KR" b="1" dirty="0"/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743E45A-8AB5-4BA6-8CA3-366BCD62BF29}"/>
              </a:ext>
            </a:extLst>
          </p:cNvPr>
          <p:cNvSpPr/>
          <p:nvPr/>
        </p:nvSpPr>
        <p:spPr>
          <a:xfrm>
            <a:off x="2222907" y="4483461"/>
            <a:ext cx="6251197" cy="118581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0A5113-AF0B-4A11-9A23-59C968E9B27A}"/>
              </a:ext>
            </a:extLst>
          </p:cNvPr>
          <p:cNvSpPr/>
          <p:nvPr/>
        </p:nvSpPr>
        <p:spPr>
          <a:xfrm>
            <a:off x="10821576" y="1524237"/>
            <a:ext cx="687265" cy="3934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31F54E-498A-4FD6-82C9-6160697D466A}"/>
              </a:ext>
            </a:extLst>
          </p:cNvPr>
          <p:cNvSpPr txBox="1"/>
          <p:nvPr/>
        </p:nvSpPr>
        <p:spPr>
          <a:xfrm>
            <a:off x="1824972" y="465588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763AB8-0B2D-4338-91B4-26F8281A438E}"/>
              </a:ext>
            </a:extLst>
          </p:cNvPr>
          <p:cNvSpPr txBox="1"/>
          <p:nvPr/>
        </p:nvSpPr>
        <p:spPr>
          <a:xfrm>
            <a:off x="10443551" y="1524237"/>
            <a:ext cx="21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224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CF8BAC8-FB33-4199-B7DE-E8C928B66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68707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6101641E-408D-46E1-850F-E1AFF51F4A10}"/>
              </a:ext>
            </a:extLst>
          </p:cNvPr>
          <p:cNvSpPr/>
          <p:nvPr/>
        </p:nvSpPr>
        <p:spPr>
          <a:xfrm>
            <a:off x="4233643" y="3535680"/>
            <a:ext cx="3154261" cy="43260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0DDBD3-E818-431B-B97B-86D3EF54A52A}"/>
              </a:ext>
            </a:extLst>
          </p:cNvPr>
          <p:cNvSpPr txBox="1"/>
          <p:nvPr/>
        </p:nvSpPr>
        <p:spPr>
          <a:xfrm>
            <a:off x="2746952" y="5442904"/>
            <a:ext cx="7143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6-1. </a:t>
            </a:r>
            <a:r>
              <a:rPr lang="ko-KR" altLang="en-US" b="1" dirty="0"/>
              <a:t>대상학생명단 업로드 </a:t>
            </a:r>
            <a:r>
              <a:rPr lang="en-US" altLang="ko-KR" b="1" dirty="0"/>
              <a:t>(</a:t>
            </a:r>
            <a:r>
              <a:rPr lang="ko-KR" altLang="en-US" b="1" dirty="0"/>
              <a:t>대상학생명단 양식 다운로드 하여 받기</a:t>
            </a:r>
            <a:r>
              <a:rPr lang="en-US" altLang="ko-KR" b="1" dirty="0"/>
              <a:t>)</a:t>
            </a:r>
          </a:p>
          <a:p>
            <a:r>
              <a:rPr lang="en-US" altLang="ko-KR" b="1" dirty="0"/>
              <a:t>6-2. </a:t>
            </a:r>
            <a:r>
              <a:rPr lang="ko-KR" altLang="en-US" b="1" dirty="0"/>
              <a:t>신청서 업로드 </a:t>
            </a:r>
            <a:r>
              <a:rPr lang="en-US" altLang="ko-KR" b="1" dirty="0"/>
              <a:t>(</a:t>
            </a:r>
            <a:r>
              <a:rPr lang="ko-KR" altLang="en-US" b="1" dirty="0"/>
              <a:t>신청서는 기안 붙임 문서 </a:t>
            </a:r>
            <a:r>
              <a:rPr lang="en-US" altLang="ko-KR" b="1" dirty="0"/>
              <a:t>2 </a:t>
            </a:r>
            <a:r>
              <a:rPr lang="ko-KR" altLang="en-US" b="1" dirty="0"/>
              <a:t>참조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4634B21-2FBA-493E-A826-0B88F09696EE}"/>
              </a:ext>
            </a:extLst>
          </p:cNvPr>
          <p:cNvSpPr/>
          <p:nvPr/>
        </p:nvSpPr>
        <p:spPr>
          <a:xfrm>
            <a:off x="7340928" y="3585800"/>
            <a:ext cx="1006679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0DCC94-EAB8-44FC-95F9-430352714E33}"/>
              </a:ext>
            </a:extLst>
          </p:cNvPr>
          <p:cNvSpPr txBox="1"/>
          <p:nvPr/>
        </p:nvSpPr>
        <p:spPr>
          <a:xfrm>
            <a:off x="5253585" y="3166348"/>
            <a:ext cx="42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FB41AD-C434-4B0D-B92C-53A94EA09297}"/>
              </a:ext>
            </a:extLst>
          </p:cNvPr>
          <p:cNvSpPr txBox="1"/>
          <p:nvPr/>
        </p:nvSpPr>
        <p:spPr>
          <a:xfrm>
            <a:off x="7687392" y="3191408"/>
            <a:ext cx="36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15711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FBAF30-4EEF-4EF7-9F7D-A2B7B6679E22}"/>
              </a:ext>
            </a:extLst>
          </p:cNvPr>
          <p:cNvSpPr txBox="1"/>
          <p:nvPr/>
        </p:nvSpPr>
        <p:spPr>
          <a:xfrm>
            <a:off x="742013" y="2111400"/>
            <a:ext cx="10539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※ </a:t>
            </a:r>
            <a:r>
              <a:rPr lang="ko-KR" altLang="en-US" dirty="0"/>
              <a:t>출석부는 강의 종료 후 학과로 보내 드리며</a:t>
            </a:r>
            <a:r>
              <a:rPr lang="en-US" altLang="ko-KR" dirty="0"/>
              <a:t>, </a:t>
            </a:r>
            <a:r>
              <a:rPr lang="ko-KR" altLang="en-US" dirty="0"/>
              <a:t>학과에서 별도 출석체크 하시면 됩니다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59452B-1F1F-4EB5-909A-D2EE9825F64E}"/>
              </a:ext>
            </a:extLst>
          </p:cNvPr>
          <p:cNvSpPr txBox="1"/>
          <p:nvPr/>
        </p:nvSpPr>
        <p:spPr>
          <a:xfrm>
            <a:off x="3210334" y="3429000"/>
            <a:ext cx="5133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문의 </a:t>
            </a:r>
            <a:r>
              <a:rPr lang="en-US" altLang="ko-KR" b="1" dirty="0"/>
              <a:t>: </a:t>
            </a:r>
            <a:r>
              <a:rPr lang="ko-KR" altLang="en-US" b="1" dirty="0"/>
              <a:t>취업지원센터 최윤석 </a:t>
            </a:r>
            <a:r>
              <a:rPr lang="en-US" altLang="ko-KR" b="1" dirty="0"/>
              <a:t>042-630-9994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177439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135</Words>
  <Application>Microsoft Office PowerPoint</Application>
  <PresentationFormat>와이드스크린</PresentationFormat>
  <Paragraphs>24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test</cp:lastModifiedBy>
  <cp:revision>21</cp:revision>
  <dcterms:created xsi:type="dcterms:W3CDTF">2020-08-25T07:48:39Z</dcterms:created>
  <dcterms:modified xsi:type="dcterms:W3CDTF">2023-02-02T02:44:11Z</dcterms:modified>
</cp:coreProperties>
</file>