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95" r:id="rId2"/>
    <p:sldId id="276" r:id="rId3"/>
    <p:sldId id="310" r:id="rId4"/>
    <p:sldId id="305" r:id="rId5"/>
    <p:sldId id="301" r:id="rId6"/>
    <p:sldId id="318" r:id="rId7"/>
    <p:sldId id="320" r:id="rId8"/>
    <p:sldId id="312" r:id="rId9"/>
    <p:sldId id="313" r:id="rId10"/>
    <p:sldId id="321" r:id="rId11"/>
    <p:sldId id="322" r:id="rId12"/>
    <p:sldId id="316" r:id="rId13"/>
    <p:sldId id="317" r:id="rId14"/>
    <p:sldId id="319" r:id="rId15"/>
    <p:sldId id="294" r:id="rId16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CBC"/>
    <a:srgbClr val="3053A5"/>
    <a:srgbClr val="2B314E"/>
    <a:srgbClr val="51B7FD"/>
    <a:srgbClr val="FFFFFF"/>
    <a:srgbClr val="018CD1"/>
    <a:srgbClr val="8BCFF1"/>
    <a:srgbClr val="0078BA"/>
    <a:srgbClr val="7ED3FE"/>
    <a:srgbClr val="F0FAF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286" autoAdjust="0"/>
  </p:normalViewPr>
  <p:slideViewPr>
    <p:cSldViewPr>
      <p:cViewPr varScale="1">
        <p:scale>
          <a:sx n="106" d="100"/>
          <a:sy n="106" d="100"/>
        </p:scale>
        <p:origin x="-1764" y="-132"/>
      </p:cViewPr>
      <p:guideLst>
        <p:guide orient="horz" pos="1661"/>
        <p:guide pos="2880"/>
      </p:guideLst>
    </p:cSldViewPr>
  </p:slideViewPr>
  <p:outlineViewPr>
    <p:cViewPr>
      <p:scale>
        <a:sx n="33" d="100"/>
        <a:sy n="33" d="100"/>
      </p:scale>
      <p:origin x="252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4044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DAF260C7-F3E3-423D-A993-F0606A99B4A7}" type="datetimeFigureOut">
              <a:rPr lang="ko-KR" altLang="en-US" smtClean="0"/>
              <a:pPr/>
              <a:t>2020-05-20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00A06ED6-BD5E-4741-B674-321E3500FD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ECF73C06-24D1-49E4-A750-C93077CAD104}" type="datetimeFigureOut">
              <a:rPr lang="ko-KR" altLang="en-US" smtClean="0"/>
              <a:pPr/>
              <a:t>2020-05-20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9213" y="558800"/>
            <a:ext cx="6699250" cy="502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5817326"/>
            <a:ext cx="5438140" cy="3366283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AE814E2B-B42B-4657-89C7-C8FC2A789F3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184128" y="5984270"/>
          <a:ext cx="6429420" cy="333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29420"/>
              </a:tblGrid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2332">
                <a:tc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473089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14E2B-B42B-4657-89C7-C8FC2A789F35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84163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0" y="142852"/>
            <a:ext cx="1643042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0" y="150748"/>
            <a:ext cx="1928794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산학협력 실습프로그램</a:t>
            </a:r>
          </a:p>
        </p:txBody>
      </p:sp>
    </p:spTree>
    <p:extLst>
      <p:ext uri="{BB962C8B-B14F-4D97-AF65-F5344CB8AC3E}">
        <p14:creationId xmlns:p14="http://schemas.microsoft.com/office/powerpoint/2010/main" xmlns="" val="3364800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0" y="142852"/>
            <a:ext cx="1000100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 flipV="1">
            <a:off x="2071670" y="709706"/>
            <a:ext cx="707233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 userDrawn="1"/>
        </p:nvSpPr>
        <p:spPr>
          <a:xfrm>
            <a:off x="0" y="150748"/>
            <a:ext cx="1928794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1.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회사 소개</a:t>
            </a:r>
          </a:p>
        </p:txBody>
      </p:sp>
      <p:sp>
        <p:nvSpPr>
          <p:cNvPr id="2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직사각형 12"/>
          <p:cNvSpPr/>
          <p:nvPr userDrawn="1"/>
        </p:nvSpPr>
        <p:spPr>
          <a:xfrm>
            <a:off x="0" y="142852"/>
            <a:ext cx="1643042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0" y="142852"/>
            <a:ext cx="1928794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산학협력 실습프로그램</a:t>
            </a:r>
          </a:p>
        </p:txBody>
      </p:sp>
    </p:spTree>
    <p:extLst>
      <p:ext uri="{BB962C8B-B14F-4D97-AF65-F5344CB8AC3E}">
        <p14:creationId xmlns:p14="http://schemas.microsoft.com/office/powerpoint/2010/main" xmlns="" val="1773107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직선 연결선 11"/>
          <p:cNvCxnSpPr/>
          <p:nvPr userDrawn="1"/>
        </p:nvCxnSpPr>
        <p:spPr>
          <a:xfrm flipV="1">
            <a:off x="2071670" y="709706"/>
            <a:ext cx="707233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9" name="직사각형 8"/>
          <p:cNvSpPr/>
          <p:nvPr userDrawn="1"/>
        </p:nvSpPr>
        <p:spPr>
          <a:xfrm>
            <a:off x="0" y="142852"/>
            <a:ext cx="1285852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2.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프로그램 소개</a:t>
            </a:r>
            <a:endParaRPr lang="en-US" altLang="ko-KR" sz="1000" b="0" spc="100" baseline="0" dirty="0" smtClean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3107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직선 연결선 11"/>
          <p:cNvCxnSpPr/>
          <p:nvPr userDrawn="1"/>
        </p:nvCxnSpPr>
        <p:spPr>
          <a:xfrm flipV="1">
            <a:off x="2071670" y="709706"/>
            <a:ext cx="707233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9" name="직사각형 8"/>
          <p:cNvSpPr/>
          <p:nvPr userDrawn="1"/>
        </p:nvSpPr>
        <p:spPr>
          <a:xfrm>
            <a:off x="0" y="142852"/>
            <a:ext cx="1285852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2.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프로그램 소개</a:t>
            </a:r>
            <a:endParaRPr lang="en-US" altLang="ko-KR" sz="1000" b="0" spc="100" baseline="0" dirty="0" smtClean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3107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0" y="142852"/>
            <a:ext cx="1000100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 flipV="1">
            <a:off x="2071670" y="709706"/>
            <a:ext cx="707233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 userDrawn="1"/>
        </p:nvSpPr>
        <p:spPr>
          <a:xfrm>
            <a:off x="0" y="150748"/>
            <a:ext cx="1928794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1.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회사 소개</a:t>
            </a:r>
          </a:p>
        </p:txBody>
      </p:sp>
      <p:sp>
        <p:nvSpPr>
          <p:cNvPr id="2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73107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142852"/>
            <a:ext cx="1285852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2.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프로그램 소개</a:t>
            </a:r>
            <a:endParaRPr lang="en-US" altLang="ko-KR" sz="1000" b="0" spc="100" baseline="0" dirty="0" smtClean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85004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0" y="142852"/>
            <a:ext cx="1000100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 flipV="1">
            <a:off x="2071670" y="709706"/>
            <a:ext cx="707233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 userDrawn="1"/>
        </p:nvSpPr>
        <p:spPr>
          <a:xfrm>
            <a:off x="0" y="150748"/>
            <a:ext cx="1928794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3.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실습 개요</a:t>
            </a:r>
          </a:p>
        </p:txBody>
      </p:sp>
      <p:sp>
        <p:nvSpPr>
          <p:cNvPr id="2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73107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0" y="142852"/>
            <a:ext cx="1000100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 flipV="1">
            <a:off x="2071670" y="709706"/>
            <a:ext cx="707233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 userDrawn="1"/>
        </p:nvSpPr>
        <p:spPr>
          <a:xfrm>
            <a:off x="0" y="150748"/>
            <a:ext cx="1928794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4.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세부 일정</a:t>
            </a:r>
          </a:p>
        </p:txBody>
      </p:sp>
      <p:sp>
        <p:nvSpPr>
          <p:cNvPr id="2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73107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0" y="142852"/>
            <a:ext cx="1000100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 flipV="1">
            <a:off x="2071670" y="709706"/>
            <a:ext cx="707233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 userDrawn="1"/>
        </p:nvSpPr>
        <p:spPr>
          <a:xfrm>
            <a:off x="0" y="150748"/>
            <a:ext cx="1928794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5.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지원 사항</a:t>
            </a:r>
          </a:p>
        </p:txBody>
      </p:sp>
      <p:sp>
        <p:nvSpPr>
          <p:cNvPr id="2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73107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 userDrawn="1"/>
        </p:nvSpPr>
        <p:spPr>
          <a:xfrm>
            <a:off x="0" y="142852"/>
            <a:ext cx="1000100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 flipV="1">
            <a:off x="2071670" y="709706"/>
            <a:ext cx="707233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 userDrawn="1"/>
        </p:nvSpPr>
        <p:spPr>
          <a:xfrm>
            <a:off x="0" y="150748"/>
            <a:ext cx="1928794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6. 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참고 사항</a:t>
            </a:r>
          </a:p>
        </p:txBody>
      </p:sp>
      <p:sp>
        <p:nvSpPr>
          <p:cNvPr id="2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73107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 userDrawn="1"/>
        </p:nvSpPr>
        <p:spPr>
          <a:xfrm>
            <a:off x="0" y="143054"/>
            <a:ext cx="1979712" cy="261610"/>
          </a:xfrm>
          <a:prstGeom prst="rect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1714480" y="709706"/>
            <a:ext cx="7429520" cy="465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325" y="4333875"/>
            <a:ext cx="3749675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직선 연결선 9"/>
          <p:cNvCxnSpPr/>
          <p:nvPr userDrawn="1"/>
        </p:nvCxnSpPr>
        <p:spPr>
          <a:xfrm>
            <a:off x="0" y="6650666"/>
            <a:ext cx="709228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" descr="C:\Users\pc007\Desktop\KakaoTalk_20181011_162206256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446093"/>
            <a:ext cx="1338262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 userDrawn="1"/>
        </p:nvSpPr>
        <p:spPr>
          <a:xfrm>
            <a:off x="0" y="150748"/>
            <a:ext cx="1979711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부산</a:t>
            </a:r>
            <a:r>
              <a:rPr lang="en-US" altLang="ko-KR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-</a:t>
            </a:r>
            <a:r>
              <a:rPr lang="ko-KR" altLang="en-US" sz="1000" b="0" spc="100" baseline="0" dirty="0" err="1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김해경전철</a:t>
            </a:r>
            <a:r>
              <a:rPr lang="ko-KR" altLang="en-US" sz="1000" b="0" spc="100" baseline="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 사업현황</a:t>
            </a:r>
          </a:p>
        </p:txBody>
      </p:sp>
      <p:sp>
        <p:nvSpPr>
          <p:cNvPr id="26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8534969" y="6459264"/>
            <a:ext cx="386644" cy="25391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5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4C37CA35-C730-48FB-BE17-D8A32005CF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72840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3359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0" r:id="rId2"/>
    <p:sldLayoutId id="2147483661" r:id="rId3"/>
    <p:sldLayoutId id="2147483667" r:id="rId4"/>
    <p:sldLayoutId id="2147483656" r:id="rId5"/>
    <p:sldLayoutId id="2147483671" r:id="rId6"/>
    <p:sldLayoutId id="2147483668" r:id="rId7"/>
    <p:sldLayoutId id="2147483657" r:id="rId8"/>
    <p:sldLayoutId id="2147483663" r:id="rId9"/>
    <p:sldLayoutId id="2147483664" r:id="rId10"/>
    <p:sldLayoutId id="2147483665" r:id="rId11"/>
    <p:sldLayoutId id="2147483666" r:id="rId12"/>
    <p:sldLayoutId id="214748366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0.png"/><Relationship Id="rId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007\Desktop\KakaoTalk_20181026_1739558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03" y="-82140"/>
            <a:ext cx="9215503" cy="69401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42976" y="1097805"/>
            <a:ext cx="69557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dirty="0" smtClean="0">
                <a:latin typeface="HY헤드라인M" pitchFamily="18" charset="-127"/>
                <a:ea typeface="HY헤드라인M" pitchFamily="18" charset="-127"/>
              </a:rPr>
              <a:t>산학협력 실습 프로그램 </a:t>
            </a:r>
            <a:endParaRPr lang="en-US" altLang="ko-KR" sz="4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" name="그림 4" descr="슬로건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270934"/>
            <a:ext cx="2857520" cy="352827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8558" y="412420"/>
            <a:ext cx="936795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>
            <a:off x="142844" y="521495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역무팀</a:t>
            </a:r>
            <a:endParaRPr lang="ko-KR" altLang="en-US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223430" y="6453672"/>
            <a:ext cx="7585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2020. 5.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57620" y="6072206"/>
            <a:ext cx="178595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bg1"/>
                </a:solidFill>
              </a:rPr>
              <a:t>ㅓㅗㅓㄹ헐호</a:t>
            </a:r>
            <a:endParaRPr lang="en-US" altLang="ko-KR" dirty="0" smtClean="0">
              <a:solidFill>
                <a:schemeClr val="bg1"/>
              </a:solidFill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55997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" descr="C:\Users\pc\Desktop\경전철 피피티\2-경전철그림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22"/>
          <a:stretch/>
        </p:blipFill>
        <p:spPr bwMode="auto">
          <a:xfrm>
            <a:off x="214282" y="1214422"/>
            <a:ext cx="7653491" cy="459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125606" y="478874"/>
            <a:ext cx="1928733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│목    차 │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타원 2"/>
          <p:cNvSpPr/>
          <p:nvPr/>
        </p:nvSpPr>
        <p:spPr>
          <a:xfrm>
            <a:off x="5673032" y="1628800"/>
            <a:ext cx="349383" cy="349383"/>
          </a:xfrm>
          <a:prstGeom prst="ellipse">
            <a:avLst/>
          </a:prstGeom>
          <a:solidFill>
            <a:srgbClr val="2B31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HY울릉도M" pitchFamily="18" charset="-127"/>
                <a:ea typeface="HY울릉도M" pitchFamily="18" charset="-127"/>
              </a:rPr>
              <a:t>1</a:t>
            </a:r>
            <a:endParaRPr lang="ko-KR" altLang="en-US" dirty="0"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5673032" y="2340000"/>
            <a:ext cx="1827926" cy="349383"/>
            <a:chOff x="4222616" y="1539259"/>
            <a:chExt cx="1827926" cy="349383"/>
          </a:xfrm>
        </p:grpSpPr>
        <p:sp>
          <p:nvSpPr>
            <p:cNvPr id="55" name="타원 54"/>
            <p:cNvSpPr/>
            <p:nvPr/>
          </p:nvSpPr>
          <p:spPr>
            <a:xfrm>
              <a:off x="4222616" y="1539259"/>
              <a:ext cx="349383" cy="349383"/>
            </a:xfrm>
            <a:prstGeom prst="ellipse">
              <a:avLst/>
            </a:prstGeom>
            <a:solidFill>
              <a:srgbClr val="2B31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latin typeface="HY울릉도M" pitchFamily="18" charset="-127"/>
                  <a:ea typeface="HY울릉도M" pitchFamily="18" charset="-127"/>
                </a:rPr>
                <a:t>2</a:t>
              </a:r>
              <a:endParaRPr lang="ko-KR" altLang="en-US" dirty="0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616704" y="1575451"/>
              <a:ext cx="143383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kern="1200" dirty="0" smtClean="0">
                  <a:gradFill>
                    <a:gsLst>
                      <a:gs pos="100000">
                        <a:schemeClr val="tx1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프로그램 소개</a:t>
              </a:r>
              <a:endParaRPr kumimoji="1" lang="ko-KR" altLang="en-US" sz="1200" kern="1200" dirty="0">
                <a:gradFill>
                  <a:gsLst>
                    <a:gs pos="100000">
                      <a:schemeClr val="tx1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5673032" y="3060000"/>
            <a:ext cx="1613289" cy="349383"/>
            <a:chOff x="4222616" y="1539259"/>
            <a:chExt cx="1613289" cy="349383"/>
          </a:xfrm>
        </p:grpSpPr>
        <p:sp>
          <p:nvSpPr>
            <p:cNvPr id="60" name="타원 59"/>
            <p:cNvSpPr/>
            <p:nvPr/>
          </p:nvSpPr>
          <p:spPr>
            <a:xfrm>
              <a:off x="4222616" y="1539259"/>
              <a:ext cx="349383" cy="349383"/>
            </a:xfrm>
            <a:prstGeom prst="ellipse">
              <a:avLst/>
            </a:prstGeom>
            <a:solidFill>
              <a:srgbClr val="2B31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latin typeface="HY울릉도M" pitchFamily="18" charset="-127"/>
                  <a:ea typeface="HY울릉도M" pitchFamily="18" charset="-127"/>
                </a:rPr>
                <a:t>3</a:t>
              </a:r>
              <a:endParaRPr lang="ko-KR" altLang="en-US" dirty="0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616705" y="1575451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chemeClr val="tx1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실습 개요</a:t>
              </a:r>
              <a:endParaRPr kumimoji="1" lang="en-US" altLang="ko-KR" sz="1200" dirty="0" smtClean="0">
                <a:gradFill>
                  <a:gsLst>
                    <a:gs pos="100000">
                      <a:schemeClr val="tx1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5673600" y="3780000"/>
            <a:ext cx="1613289" cy="349383"/>
            <a:chOff x="4222616" y="1539259"/>
            <a:chExt cx="1613289" cy="349383"/>
          </a:xfrm>
        </p:grpSpPr>
        <p:sp>
          <p:nvSpPr>
            <p:cNvPr id="65" name="타원 64"/>
            <p:cNvSpPr/>
            <p:nvPr/>
          </p:nvSpPr>
          <p:spPr>
            <a:xfrm>
              <a:off x="4222616" y="1539259"/>
              <a:ext cx="349383" cy="349383"/>
            </a:xfrm>
            <a:prstGeom prst="ellipse">
              <a:avLst/>
            </a:prstGeom>
            <a:solidFill>
              <a:srgbClr val="2B31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latin typeface="HY울릉도M" pitchFamily="18" charset="-127"/>
                  <a:ea typeface="HY울릉도M" pitchFamily="18" charset="-127"/>
                </a:rPr>
                <a:t>4</a:t>
              </a:r>
              <a:endParaRPr lang="ko-KR" altLang="en-US" dirty="0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616705" y="1575451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chemeClr val="tx1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세부 일정</a:t>
              </a:r>
              <a:endParaRPr kumimoji="1" lang="ko-KR" altLang="en-US" sz="1200" dirty="0">
                <a:gradFill>
                  <a:gsLst>
                    <a:gs pos="100000">
                      <a:schemeClr val="tx1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6072198" y="164305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4000" indent="-144000" algn="dist">
              <a:spcBef>
                <a:spcPts val="300"/>
              </a:spcBef>
              <a:spcAft>
                <a:spcPts val="300"/>
              </a:spcAft>
              <a:buFont typeface="KoPub돋움체 Medium" panose="02020603020101020101" pitchFamily="18" charset="-127"/>
              <a:buChar char="┃"/>
            </a:pPr>
            <a:r>
              <a:rPr kumimoji="1" lang="ko-KR" altLang="en-US" sz="1200" dirty="0" smtClean="0">
                <a:gradFill>
                  <a:gsLst>
                    <a:gs pos="100000">
                      <a:schemeClr val="tx1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회사 소개</a:t>
            </a:r>
            <a:endParaRPr kumimoji="1" lang="en-US" altLang="ko-KR" sz="1200" dirty="0" smtClean="0">
              <a:gradFill>
                <a:gsLst>
                  <a:gs pos="100000">
                    <a:schemeClr val="tx1"/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HY울릉도M" pitchFamily="18" charset="-127"/>
              <a:ea typeface="HY울릉도M" pitchFamily="18" charset="-127"/>
              <a:cs typeface="Arial" pitchFamily="34" charset="0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5673600" y="4500000"/>
            <a:ext cx="1613289" cy="349383"/>
            <a:chOff x="4222616" y="1539259"/>
            <a:chExt cx="1613289" cy="349383"/>
          </a:xfrm>
        </p:grpSpPr>
        <p:sp>
          <p:nvSpPr>
            <p:cNvPr id="23" name="타원 22"/>
            <p:cNvSpPr/>
            <p:nvPr/>
          </p:nvSpPr>
          <p:spPr>
            <a:xfrm>
              <a:off x="4222616" y="1539259"/>
              <a:ext cx="349383" cy="349383"/>
            </a:xfrm>
            <a:prstGeom prst="ellipse">
              <a:avLst/>
            </a:prstGeom>
            <a:solidFill>
              <a:srgbClr val="2B31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latin typeface="HY울릉도M" pitchFamily="18" charset="-127"/>
                  <a:ea typeface="HY울릉도M" pitchFamily="18" charset="-127"/>
                </a:rPr>
                <a:t>5</a:t>
              </a:r>
              <a:endParaRPr lang="ko-KR" altLang="en-US" dirty="0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616705" y="1575451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chemeClr val="tx1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지원 사항</a:t>
              </a:r>
              <a:endParaRPr kumimoji="1" lang="ko-KR" altLang="en-US" sz="1200" dirty="0">
                <a:gradFill>
                  <a:gsLst>
                    <a:gs pos="100000">
                      <a:schemeClr val="tx1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5673600" y="5220000"/>
            <a:ext cx="1613289" cy="349383"/>
            <a:chOff x="4222616" y="1539259"/>
            <a:chExt cx="1613289" cy="349383"/>
          </a:xfrm>
        </p:grpSpPr>
        <p:sp>
          <p:nvSpPr>
            <p:cNvPr id="26" name="타원 25"/>
            <p:cNvSpPr/>
            <p:nvPr/>
          </p:nvSpPr>
          <p:spPr>
            <a:xfrm>
              <a:off x="4222616" y="1539259"/>
              <a:ext cx="349383" cy="349383"/>
            </a:xfrm>
            <a:prstGeom prst="ellipse">
              <a:avLst/>
            </a:prstGeom>
            <a:solidFill>
              <a:srgbClr val="2B31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latin typeface="HY울릉도M" pitchFamily="18" charset="-127"/>
                  <a:ea typeface="HY울릉도M" pitchFamily="18" charset="-127"/>
                </a:rPr>
                <a:t>6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616705" y="1575451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chemeClr val="tx1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참고 사항</a:t>
              </a:r>
              <a:endParaRPr kumimoji="1" lang="ko-KR" altLang="en-US" sz="1200" dirty="0">
                <a:gradFill>
                  <a:gsLst>
                    <a:gs pos="100000">
                      <a:schemeClr val="tx1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1124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25606" y="478874"/>
            <a:ext cx="362310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부산</a:t>
            </a:r>
            <a:r>
              <a:rPr lang="en-US" altLang="ko-KR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김해 </a:t>
            </a:r>
            <a:r>
              <a:rPr lang="ko-KR" altLang="en-US" sz="2400" dirty="0" err="1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경전철의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연혁</a:t>
            </a:r>
            <a:endParaRPr lang="en-US" altLang="ko-KR" sz="2400" dirty="0" smtClean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0" y="1124744"/>
            <a:ext cx="9143999" cy="984782"/>
          </a:xfrm>
          <a:prstGeom prst="rect">
            <a:avLst/>
          </a:prstGeom>
          <a:gradFill flip="none" rotWithShape="1">
            <a:gsLst>
              <a:gs pos="0">
                <a:srgbClr val="2B314E"/>
              </a:gs>
              <a:gs pos="44000">
                <a:srgbClr val="018CD1"/>
              </a:gs>
              <a:gs pos="90000">
                <a:schemeClr val="accent5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571472" y="1386302"/>
            <a:ext cx="1776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accent5"/>
                    </a:gs>
                  </a:gsLst>
                  <a:lin ang="0" scaled="1"/>
                </a:gradFill>
                <a:latin typeface="HY헤드라인M" pitchFamily="18" charset="-127"/>
                <a:ea typeface="HY헤드라인M" pitchFamily="18" charset="-127"/>
              </a:rPr>
              <a:t>1992-2010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accent5"/>
                  </a:gs>
                </a:gsLst>
                <a:lin ang="0" scaled="1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703820" y="1386302"/>
            <a:ext cx="1776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dirty="0">
                <a:gradFill>
                  <a:gsLst>
                    <a:gs pos="100000">
                      <a:schemeClr val="bg1"/>
                    </a:gs>
                    <a:gs pos="100000">
                      <a:schemeClr val="accent5"/>
                    </a:gs>
                  </a:gsLst>
                  <a:lin ang="0" scaled="1"/>
                </a:gradFill>
                <a:latin typeface="HY헤드라인M" pitchFamily="18" charset="-127"/>
                <a:ea typeface="HY헤드라인M" pitchFamily="18" charset="-127"/>
              </a:rPr>
              <a:t>2011-2016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643702" y="1386302"/>
            <a:ext cx="1776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dirty="0">
                <a:gradFill>
                  <a:gsLst>
                    <a:gs pos="100000">
                      <a:schemeClr val="bg1"/>
                    </a:gs>
                    <a:gs pos="100000">
                      <a:schemeClr val="accent5"/>
                    </a:gs>
                  </a:gsLst>
                  <a:lin ang="0" scaled="1"/>
                </a:gradFill>
                <a:latin typeface="HY헤드라인M" pitchFamily="18" charset="-127"/>
                <a:ea typeface="HY헤드라인M" pitchFamily="18" charset="-127"/>
              </a:rPr>
              <a:t>2017-2018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229017" y="2386406"/>
            <a:ext cx="3057099" cy="3971662"/>
            <a:chOff x="371892" y="2573040"/>
            <a:chExt cx="3057099" cy="3971662"/>
          </a:xfrm>
        </p:grpSpPr>
        <p:cxnSp>
          <p:nvCxnSpPr>
            <p:cNvPr id="26" name="직선 연결선 25"/>
            <p:cNvCxnSpPr>
              <a:endCxn id="111" idx="0"/>
            </p:cNvCxnSpPr>
            <p:nvPr/>
          </p:nvCxnSpPr>
          <p:spPr>
            <a:xfrm>
              <a:off x="1074828" y="2745503"/>
              <a:ext cx="0" cy="3429454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5"/>
            <p:cNvGrpSpPr/>
            <p:nvPr/>
          </p:nvGrpSpPr>
          <p:grpSpPr>
            <a:xfrm>
              <a:off x="371892" y="2573040"/>
              <a:ext cx="3057099" cy="451406"/>
              <a:chOff x="371892" y="3319328"/>
              <a:chExt cx="3057099" cy="451406"/>
            </a:xfrm>
          </p:grpSpPr>
          <p:sp>
            <p:nvSpPr>
              <p:cNvPr id="24" name="직사각형 23"/>
              <p:cNvSpPr/>
              <p:nvPr/>
            </p:nvSpPr>
            <p:spPr>
              <a:xfrm>
                <a:off x="1091974" y="3319328"/>
                <a:ext cx="2337017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경량전철사업 정부시범사업으로 </a:t>
                </a:r>
                <a:r>
                  <a:rPr lang="ko-KR" altLang="en-US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선정</a:t>
                </a:r>
                <a:endParaRPr lang="en-US" altLang="ko-KR" sz="100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rgbClr val="000000"/>
                  </a:solidFill>
                  <a:latin typeface="HY울릉도M" pitchFamily="18" charset="-127"/>
                  <a:ea typeface="HY울릉도M" pitchFamily="18" charset="-127"/>
                </a:endParaRP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민자유치대상사업 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지정</a:t>
                </a:r>
              </a:p>
            </p:txBody>
          </p:sp>
          <p:sp>
            <p:nvSpPr>
              <p:cNvPr id="27" name="타원 26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HY울릉도M" pitchFamily="18" charset="-127"/>
                    <a:ea typeface="HY울릉도M" pitchFamily="18" charset="-127"/>
                  </a:rPr>
                  <a:t>1992.08</a:t>
                </a:r>
                <a:endParaRPr lang="en-US" altLang="ko-KR" sz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gradFill>
                    <a:gsLst>
                      <a:gs pos="100000">
                        <a:srgbClr val="2B314E"/>
                      </a:gs>
                      <a:gs pos="100000">
                        <a:schemeClr val="accent5"/>
                      </a:gs>
                    </a:gsLst>
                    <a:lin ang="0" scaled="1"/>
                  </a:gradFill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  <p:grpSp>
          <p:nvGrpSpPr>
            <p:cNvPr id="5" name="그룹 80"/>
            <p:cNvGrpSpPr/>
            <p:nvPr/>
          </p:nvGrpSpPr>
          <p:grpSpPr>
            <a:xfrm>
              <a:off x="371892" y="3032122"/>
              <a:ext cx="3049007" cy="440636"/>
              <a:chOff x="371892" y="3338378"/>
              <a:chExt cx="3049007" cy="440636"/>
            </a:xfrm>
          </p:grpSpPr>
          <p:sp>
            <p:nvSpPr>
              <p:cNvPr id="82" name="직사각형 81"/>
              <p:cNvSpPr/>
              <p:nvPr/>
            </p:nvSpPr>
            <p:spPr>
              <a:xfrm>
                <a:off x="1083883" y="3342997"/>
                <a:ext cx="2337016" cy="4360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민간투자시설사업기본계획 </a:t>
                </a: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3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차 고시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 </a:t>
                </a:r>
                <a:r>
                  <a:rPr lang="ko-KR" altLang="en-US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건교부 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고시 제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2000-2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호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83" name="타원 82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</a:gradFill>
                    <a:latin typeface="HY울릉도M" pitchFamily="18" charset="-127"/>
                    <a:ea typeface="HY울릉도M" pitchFamily="18" charset="-127"/>
                  </a:rPr>
                  <a:t>2000.01</a:t>
                </a:r>
                <a:endParaRPr lang="en-US" altLang="ko-KR" sz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gradFill>
                    <a:gsLst>
                      <a:gs pos="100000">
                        <a:srgbClr val="2B314E"/>
                      </a:gs>
                      <a:gs pos="100000">
                        <a:schemeClr val="accent5"/>
                      </a:gs>
                    </a:gsLst>
                  </a:gradFill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  <p:grpSp>
          <p:nvGrpSpPr>
            <p:cNvPr id="6" name="그룹 84"/>
            <p:cNvGrpSpPr/>
            <p:nvPr/>
          </p:nvGrpSpPr>
          <p:grpSpPr>
            <a:xfrm>
              <a:off x="371892" y="3453104"/>
              <a:ext cx="2788549" cy="451406"/>
              <a:chOff x="371892" y="3319328"/>
              <a:chExt cx="2788549" cy="451406"/>
            </a:xfrm>
          </p:grpSpPr>
          <p:sp>
            <p:nvSpPr>
              <p:cNvPr id="86" name="직사각형 85"/>
              <p:cNvSpPr/>
              <p:nvPr/>
            </p:nvSpPr>
            <p:spPr>
              <a:xfrm>
                <a:off x="1091975" y="3319328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사업시행자 지정</a:t>
                </a: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, 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실시협약 체결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r>
                  <a:rPr lang="en-US" altLang="ko-KR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현대산업개발컨소시엄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87" name="타원 86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</a:gradFill>
                    <a:latin typeface="HY울릉도M" pitchFamily="18" charset="-127"/>
                    <a:ea typeface="HY울릉도M" pitchFamily="18" charset="-127"/>
                  </a:rPr>
                  <a:t>2002.12</a:t>
                </a:r>
              </a:p>
            </p:txBody>
          </p:sp>
        </p:grpSp>
        <p:grpSp>
          <p:nvGrpSpPr>
            <p:cNvPr id="7" name="그룹 88"/>
            <p:cNvGrpSpPr/>
            <p:nvPr/>
          </p:nvGrpSpPr>
          <p:grpSpPr>
            <a:xfrm>
              <a:off x="371892" y="3912186"/>
              <a:ext cx="2928957" cy="257729"/>
              <a:chOff x="371892" y="3338378"/>
              <a:chExt cx="2928957" cy="257729"/>
            </a:xfrm>
          </p:grpSpPr>
          <p:sp>
            <p:nvSpPr>
              <p:cNvPr id="90" name="직사각형 89"/>
              <p:cNvSpPr/>
              <p:nvPr/>
            </p:nvSpPr>
            <p:spPr>
              <a:xfrm>
                <a:off x="1091974" y="3349886"/>
                <a:ext cx="2208875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부산</a:t>
                </a: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-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김해 </a:t>
                </a:r>
                <a:r>
                  <a:rPr lang="ko-KR" altLang="en-US" sz="1000" dirty="0" err="1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경전철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 주식회사 설립</a:t>
                </a:r>
              </a:p>
            </p:txBody>
          </p:sp>
          <p:sp>
            <p:nvSpPr>
              <p:cNvPr id="91" name="타원 90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HY울릉도M" pitchFamily="18" charset="-127"/>
                    <a:ea typeface="HY울릉도M" pitchFamily="18" charset="-127"/>
                  </a:rPr>
                  <a:t>2003.01</a:t>
                </a:r>
              </a:p>
            </p:txBody>
          </p:sp>
        </p:grpSp>
        <p:grpSp>
          <p:nvGrpSpPr>
            <p:cNvPr id="8" name="그룹 92"/>
            <p:cNvGrpSpPr/>
            <p:nvPr/>
          </p:nvGrpSpPr>
          <p:grpSpPr>
            <a:xfrm>
              <a:off x="371892" y="4333168"/>
              <a:ext cx="2788549" cy="451406"/>
              <a:chOff x="371892" y="3319328"/>
              <a:chExt cx="2788549" cy="451406"/>
            </a:xfrm>
          </p:grpSpPr>
          <p:sp>
            <p:nvSpPr>
              <p:cNvPr id="94" name="직사각형 93"/>
              <p:cNvSpPr/>
              <p:nvPr/>
            </p:nvSpPr>
            <p:spPr>
              <a:xfrm>
                <a:off x="1091975" y="3319328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제</a:t>
                </a: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1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차 변경실시협약 체결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MRG 1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차 인하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95" name="타원 94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96" name="TextBox 95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</a:gradFill>
                    <a:latin typeface="HY울릉도M" pitchFamily="18" charset="-127"/>
                    <a:ea typeface="HY울릉도M" pitchFamily="18" charset="-127"/>
                  </a:rPr>
                  <a:t>2005.12</a:t>
                </a:r>
              </a:p>
            </p:txBody>
          </p:sp>
        </p:grpSp>
        <p:grpSp>
          <p:nvGrpSpPr>
            <p:cNvPr id="9" name="그룹 96"/>
            <p:cNvGrpSpPr/>
            <p:nvPr/>
          </p:nvGrpSpPr>
          <p:grpSpPr>
            <a:xfrm>
              <a:off x="371892" y="5232282"/>
              <a:ext cx="2788549" cy="257729"/>
              <a:chOff x="371892" y="3338378"/>
              <a:chExt cx="2788549" cy="257729"/>
            </a:xfrm>
          </p:grpSpPr>
          <p:sp>
            <p:nvSpPr>
              <p:cNvPr id="98" name="직사각형 97"/>
              <p:cNvSpPr/>
              <p:nvPr/>
            </p:nvSpPr>
            <p:spPr>
              <a:xfrm>
                <a:off x="1091975" y="3349886"/>
                <a:ext cx="2068466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착공</a:t>
                </a:r>
              </a:p>
            </p:txBody>
          </p:sp>
          <p:sp>
            <p:nvSpPr>
              <p:cNvPr id="99" name="타원 98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00" name="TextBox 99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</a:gradFill>
                    <a:latin typeface="HY울릉도M" pitchFamily="18" charset="-127"/>
                    <a:ea typeface="HY울릉도M" pitchFamily="18" charset="-127"/>
                  </a:rPr>
                  <a:t>2006.04</a:t>
                </a:r>
                <a:endParaRPr lang="en-US" altLang="ko-KR" sz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gradFill>
                    <a:gsLst>
                      <a:gs pos="100000">
                        <a:srgbClr val="2B314E"/>
                      </a:gs>
                      <a:gs pos="100000">
                        <a:schemeClr val="accent5"/>
                      </a:gs>
                    </a:gsLst>
                  </a:gradFill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  <p:grpSp>
          <p:nvGrpSpPr>
            <p:cNvPr id="10" name="그룹 100"/>
            <p:cNvGrpSpPr/>
            <p:nvPr/>
          </p:nvGrpSpPr>
          <p:grpSpPr>
            <a:xfrm>
              <a:off x="371892" y="4792250"/>
              <a:ext cx="2788549" cy="257729"/>
              <a:chOff x="371892" y="3338378"/>
              <a:chExt cx="2788549" cy="257729"/>
            </a:xfrm>
          </p:grpSpPr>
          <p:sp>
            <p:nvSpPr>
              <p:cNvPr id="102" name="직사각형 101"/>
              <p:cNvSpPr/>
              <p:nvPr/>
            </p:nvSpPr>
            <p:spPr>
              <a:xfrm>
                <a:off x="1091975" y="3349886"/>
                <a:ext cx="2068466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실시계획 승인</a:t>
                </a:r>
              </a:p>
            </p:txBody>
          </p:sp>
          <p:sp>
            <p:nvSpPr>
              <p:cNvPr id="103" name="타원 102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04" name="TextBox 103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HY울릉도M" pitchFamily="18" charset="-127"/>
                    <a:ea typeface="HY울릉도M" pitchFamily="18" charset="-127"/>
                  </a:rPr>
                  <a:t>2006.01</a:t>
                </a:r>
                <a:endParaRPr lang="en-US" altLang="ko-KR" sz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gradFill>
                    <a:gsLst>
                      <a:gs pos="100000">
                        <a:srgbClr val="2B314E"/>
                      </a:gs>
                      <a:gs pos="100000">
                        <a:schemeClr val="accent5"/>
                      </a:gs>
                    </a:gsLst>
                    <a:lin ang="0" scaled="1"/>
                  </a:gradFill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  <p:grpSp>
          <p:nvGrpSpPr>
            <p:cNvPr id="11" name="그룹 104"/>
            <p:cNvGrpSpPr/>
            <p:nvPr/>
          </p:nvGrpSpPr>
          <p:grpSpPr>
            <a:xfrm>
              <a:off x="371892" y="5653264"/>
              <a:ext cx="2788549" cy="451406"/>
              <a:chOff x="371892" y="3319328"/>
              <a:chExt cx="2788549" cy="451406"/>
            </a:xfrm>
          </p:grpSpPr>
          <p:sp>
            <p:nvSpPr>
              <p:cNvPr id="106" name="직사각형 105"/>
              <p:cNvSpPr/>
              <p:nvPr/>
            </p:nvSpPr>
            <p:spPr>
              <a:xfrm>
                <a:off x="1091975" y="3319328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실시계획 변경 승인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정거장 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3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개 추가 및 공기 연장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107" name="타원 106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</a:gradFill>
                    <a:latin typeface="HY울릉도M" pitchFamily="18" charset="-127"/>
                    <a:ea typeface="HY울릉도M" pitchFamily="18" charset="-127"/>
                  </a:rPr>
                  <a:t>2008.12</a:t>
                </a:r>
              </a:p>
            </p:txBody>
          </p:sp>
        </p:grpSp>
        <p:grpSp>
          <p:nvGrpSpPr>
            <p:cNvPr id="12" name="그룹 108"/>
            <p:cNvGrpSpPr/>
            <p:nvPr/>
          </p:nvGrpSpPr>
          <p:grpSpPr>
            <a:xfrm>
              <a:off x="371892" y="6093296"/>
              <a:ext cx="2788549" cy="451406"/>
              <a:chOff x="371892" y="3319328"/>
              <a:chExt cx="2788549" cy="451406"/>
            </a:xfrm>
          </p:grpSpPr>
          <p:sp>
            <p:nvSpPr>
              <p:cNvPr id="110" name="직사각형 109"/>
              <p:cNvSpPr/>
              <p:nvPr/>
            </p:nvSpPr>
            <p:spPr>
              <a:xfrm>
                <a:off x="1091975" y="3319328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운영사업자 선정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O&amp;M 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관리운영 </a:t>
                </a:r>
                <a:r>
                  <a:rPr lang="ko-KR" altLang="en-US" sz="900" dirty="0" err="1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위수탁계약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 체결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111" name="타원 110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12" name="TextBox 111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5"/>
                        </a:gs>
                      </a:gsLst>
                    </a:gradFill>
                    <a:latin typeface="HY울릉도M" pitchFamily="18" charset="-127"/>
                    <a:ea typeface="HY울릉도M" pitchFamily="18" charset="-127"/>
                  </a:rPr>
                  <a:t>2009.12</a:t>
                </a:r>
              </a:p>
            </p:txBody>
          </p:sp>
        </p:grpSp>
      </p:grpSp>
      <p:grpSp>
        <p:nvGrpSpPr>
          <p:cNvPr id="13" name="그룹 112"/>
          <p:cNvGrpSpPr/>
          <p:nvPr/>
        </p:nvGrpSpPr>
        <p:grpSpPr>
          <a:xfrm>
            <a:off x="3355087" y="2367356"/>
            <a:ext cx="2788549" cy="2663074"/>
            <a:chOff x="371892" y="2592090"/>
            <a:chExt cx="2788549" cy="2663074"/>
          </a:xfrm>
        </p:grpSpPr>
        <p:cxnSp>
          <p:nvCxnSpPr>
            <p:cNvPr id="114" name="직선 연결선 113"/>
            <p:cNvCxnSpPr>
              <a:endCxn id="131" idx="0"/>
            </p:cNvCxnSpPr>
            <p:nvPr/>
          </p:nvCxnSpPr>
          <p:spPr>
            <a:xfrm>
              <a:off x="1074828" y="2745503"/>
              <a:ext cx="0" cy="2109358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그룹 114"/>
            <p:cNvGrpSpPr/>
            <p:nvPr/>
          </p:nvGrpSpPr>
          <p:grpSpPr>
            <a:xfrm>
              <a:off x="371892" y="2592090"/>
              <a:ext cx="2788549" cy="257729"/>
              <a:chOff x="371892" y="3338378"/>
              <a:chExt cx="2788549" cy="257729"/>
            </a:xfrm>
          </p:grpSpPr>
          <p:sp>
            <p:nvSpPr>
              <p:cNvPr id="148" name="직사각형 147"/>
              <p:cNvSpPr/>
              <p:nvPr/>
            </p:nvSpPr>
            <p:spPr>
              <a:xfrm>
                <a:off x="1091975" y="3349886"/>
                <a:ext cx="2068466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영업시운전 착수</a:t>
                </a:r>
              </a:p>
            </p:txBody>
          </p:sp>
          <p:sp>
            <p:nvSpPr>
              <p:cNvPr id="149" name="타원 148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50" name="TextBox 149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018CD1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HY울릉도M" pitchFamily="18" charset="-127"/>
                    <a:ea typeface="HY울릉도M" pitchFamily="18" charset="-127"/>
                  </a:rPr>
                  <a:t>2011.01</a:t>
                </a:r>
                <a:endParaRPr lang="en-US" altLang="ko-KR" sz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gradFill>
                    <a:gsLst>
                      <a:gs pos="100000">
                        <a:srgbClr val="018CD1"/>
                      </a:gs>
                      <a:gs pos="100000">
                        <a:schemeClr val="accent5"/>
                      </a:gs>
                    </a:gsLst>
                    <a:lin ang="0" scaled="1"/>
                  </a:gradFill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  <p:grpSp>
          <p:nvGrpSpPr>
            <p:cNvPr id="15" name="그룹 115"/>
            <p:cNvGrpSpPr/>
            <p:nvPr/>
          </p:nvGrpSpPr>
          <p:grpSpPr>
            <a:xfrm>
              <a:off x="371892" y="3032122"/>
              <a:ext cx="2788549" cy="257729"/>
              <a:chOff x="371892" y="3338378"/>
              <a:chExt cx="2788549" cy="257729"/>
            </a:xfrm>
          </p:grpSpPr>
          <p:sp>
            <p:nvSpPr>
              <p:cNvPr id="145" name="직사각형 144"/>
              <p:cNvSpPr/>
              <p:nvPr/>
            </p:nvSpPr>
            <p:spPr>
              <a:xfrm>
                <a:off x="1091975" y="3349886"/>
                <a:ext cx="2068466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준공 승인</a:t>
                </a:r>
              </a:p>
            </p:txBody>
          </p:sp>
          <p:sp>
            <p:nvSpPr>
              <p:cNvPr id="146" name="타원 145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47" name="TextBox 146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018CD1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>
                    <a:latin typeface="HY울릉도M" pitchFamily="18" charset="-127"/>
                    <a:ea typeface="HY울릉도M" pitchFamily="18" charset="-127"/>
                  </a:rPr>
                  <a:t>2011.08</a:t>
                </a:r>
              </a:p>
            </p:txBody>
          </p:sp>
        </p:grpSp>
        <p:grpSp>
          <p:nvGrpSpPr>
            <p:cNvPr id="16" name="그룹 116"/>
            <p:cNvGrpSpPr/>
            <p:nvPr/>
          </p:nvGrpSpPr>
          <p:grpSpPr>
            <a:xfrm>
              <a:off x="371892" y="3453104"/>
              <a:ext cx="2788549" cy="451406"/>
              <a:chOff x="371892" y="3319328"/>
              <a:chExt cx="2788549" cy="451406"/>
            </a:xfrm>
          </p:grpSpPr>
          <p:sp>
            <p:nvSpPr>
              <p:cNvPr id="142" name="직사각형 141"/>
              <p:cNvSpPr/>
              <p:nvPr/>
            </p:nvSpPr>
            <p:spPr>
              <a:xfrm>
                <a:off x="1091975" y="3319328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영업운전 개시</a:t>
                </a:r>
              </a:p>
              <a:p>
                <a:pPr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무료시승 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1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주일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, 2011.9.17 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개통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143" name="타원 142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44" name="TextBox 143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018CD1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 smtClean="0">
                    <a:latin typeface="HY울릉도M" pitchFamily="18" charset="-127"/>
                    <a:ea typeface="HY울릉도M" pitchFamily="18" charset="-127"/>
                  </a:rPr>
                  <a:t>2011.09</a:t>
                </a:r>
                <a:endParaRPr lang="en-US" altLang="ko-KR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  <p:grpSp>
          <p:nvGrpSpPr>
            <p:cNvPr id="17" name="그룹 117"/>
            <p:cNvGrpSpPr/>
            <p:nvPr/>
          </p:nvGrpSpPr>
          <p:grpSpPr>
            <a:xfrm>
              <a:off x="371892" y="3912186"/>
              <a:ext cx="2788549" cy="462914"/>
              <a:chOff x="371892" y="3338378"/>
              <a:chExt cx="2788549" cy="462914"/>
            </a:xfrm>
          </p:grpSpPr>
          <p:sp>
            <p:nvSpPr>
              <p:cNvPr id="139" name="직사각형 138"/>
              <p:cNvSpPr/>
              <p:nvPr/>
            </p:nvSpPr>
            <p:spPr>
              <a:xfrm>
                <a:off x="1091975" y="3349886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제</a:t>
                </a: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2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차 변경실시협약 체결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MRG 2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차 인하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140" name="타원 139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41" name="TextBox 140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018CD1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 smtClean="0">
                    <a:latin typeface="HY울릉도M" pitchFamily="18" charset="-127"/>
                    <a:ea typeface="HY울릉도M" pitchFamily="18" charset="-127"/>
                  </a:rPr>
                  <a:t>2012.06</a:t>
                </a:r>
                <a:endParaRPr lang="en-US" altLang="ko-KR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  <p:grpSp>
          <p:nvGrpSpPr>
            <p:cNvPr id="18" name="그룹 118"/>
            <p:cNvGrpSpPr/>
            <p:nvPr/>
          </p:nvGrpSpPr>
          <p:grpSpPr>
            <a:xfrm>
              <a:off x="371892" y="4352218"/>
              <a:ext cx="2788549" cy="257729"/>
              <a:chOff x="371892" y="3338378"/>
              <a:chExt cx="2788549" cy="257729"/>
            </a:xfrm>
          </p:grpSpPr>
          <p:sp>
            <p:nvSpPr>
              <p:cNvPr id="136" name="직사각형 135"/>
              <p:cNvSpPr/>
              <p:nvPr/>
            </p:nvSpPr>
            <p:spPr>
              <a:xfrm>
                <a:off x="1091975" y="3349886"/>
                <a:ext cx="2068466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철도안전관리체계 승인</a:t>
                </a:r>
              </a:p>
            </p:txBody>
          </p:sp>
          <p:sp>
            <p:nvSpPr>
              <p:cNvPr id="137" name="타원 136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38" name="TextBox 137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018CD1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>
                    <a:latin typeface="HY울릉도M" pitchFamily="18" charset="-127"/>
                    <a:ea typeface="HY울릉도M" pitchFamily="18" charset="-127"/>
                  </a:rPr>
                  <a:t>2014.12</a:t>
                </a:r>
              </a:p>
            </p:txBody>
          </p:sp>
        </p:grpSp>
        <p:grpSp>
          <p:nvGrpSpPr>
            <p:cNvPr id="19" name="그룹 120"/>
            <p:cNvGrpSpPr/>
            <p:nvPr/>
          </p:nvGrpSpPr>
          <p:grpSpPr>
            <a:xfrm>
              <a:off x="371892" y="4792250"/>
              <a:ext cx="2788549" cy="462914"/>
              <a:chOff x="371892" y="3338378"/>
              <a:chExt cx="2788549" cy="462914"/>
            </a:xfrm>
          </p:grpSpPr>
          <p:sp>
            <p:nvSpPr>
              <p:cNvPr id="130" name="직사각형 129"/>
              <p:cNvSpPr/>
              <p:nvPr/>
            </p:nvSpPr>
            <p:spPr>
              <a:xfrm>
                <a:off x="1091975" y="3349886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대중교통운영자 경영서비스평가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서비스부문 </a:t>
                </a: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1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위</a:t>
                </a:r>
              </a:p>
            </p:txBody>
          </p:sp>
          <p:sp>
            <p:nvSpPr>
              <p:cNvPr id="131" name="타원 130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32" name="TextBox 131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rgbClr val="018CD1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>
                    <a:latin typeface="HY울릉도M" pitchFamily="18" charset="-127"/>
                    <a:ea typeface="HY울릉도M" pitchFamily="18" charset="-127"/>
                  </a:rPr>
                  <a:t>2016.03</a:t>
                </a:r>
              </a:p>
            </p:txBody>
          </p:sp>
        </p:grpSp>
      </p:grpSp>
      <p:grpSp>
        <p:nvGrpSpPr>
          <p:cNvPr id="20" name="그룹 150"/>
          <p:cNvGrpSpPr/>
          <p:nvPr/>
        </p:nvGrpSpPr>
        <p:grpSpPr>
          <a:xfrm>
            <a:off x="6215074" y="2373706"/>
            <a:ext cx="2788549" cy="2211534"/>
            <a:chOff x="371892" y="2573040"/>
            <a:chExt cx="2788549" cy="2211534"/>
          </a:xfrm>
        </p:grpSpPr>
        <p:cxnSp>
          <p:nvCxnSpPr>
            <p:cNvPr id="152" name="직선 연결선 151"/>
            <p:cNvCxnSpPr>
              <a:endCxn id="175" idx="0"/>
            </p:cNvCxnSpPr>
            <p:nvPr/>
          </p:nvCxnSpPr>
          <p:spPr>
            <a:xfrm>
              <a:off x="1074828" y="2745503"/>
              <a:ext cx="0" cy="1669326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그룹 152"/>
            <p:cNvGrpSpPr/>
            <p:nvPr/>
          </p:nvGrpSpPr>
          <p:grpSpPr>
            <a:xfrm>
              <a:off x="371892" y="2573040"/>
              <a:ext cx="2788549" cy="451406"/>
              <a:chOff x="371892" y="3319328"/>
              <a:chExt cx="2788549" cy="451406"/>
            </a:xfrm>
          </p:grpSpPr>
          <p:sp>
            <p:nvSpPr>
              <p:cNvPr id="186" name="직사각형 185"/>
              <p:cNvSpPr/>
              <p:nvPr/>
            </p:nvSpPr>
            <p:spPr>
              <a:xfrm>
                <a:off x="1091975" y="3319328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변경실시협약 및 금융약정 체결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비용보전방식 개시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187" name="타원 186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88" name="TextBox 187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chemeClr val="accent5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HY울릉도M" pitchFamily="18" charset="-127"/>
                    <a:ea typeface="HY울릉도M" pitchFamily="18" charset="-127"/>
                  </a:rPr>
                  <a:t>2017.03</a:t>
                </a:r>
              </a:p>
            </p:txBody>
          </p:sp>
        </p:grpSp>
        <p:grpSp>
          <p:nvGrpSpPr>
            <p:cNvPr id="22" name="그룹 153"/>
            <p:cNvGrpSpPr/>
            <p:nvPr/>
          </p:nvGrpSpPr>
          <p:grpSpPr>
            <a:xfrm>
              <a:off x="371892" y="3013072"/>
              <a:ext cx="2788549" cy="451406"/>
              <a:chOff x="371892" y="3319328"/>
              <a:chExt cx="2788549" cy="451406"/>
            </a:xfrm>
          </p:grpSpPr>
          <p:sp>
            <p:nvSpPr>
              <p:cNvPr id="183" name="직사각형 182"/>
              <p:cNvSpPr/>
              <p:nvPr/>
            </p:nvSpPr>
            <p:spPr>
              <a:xfrm>
                <a:off x="1091975" y="3319328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조직통합</a:t>
                </a:r>
                <a:endParaRPr lang="en-US" altLang="ko-KR" sz="100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rgbClr val="000000"/>
                  </a:solidFill>
                  <a:latin typeface="HY울릉도M" pitchFamily="18" charset="-127"/>
                  <a:ea typeface="HY울릉도M" pitchFamily="18" charset="-127"/>
                </a:endParaRP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(New BGL 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직영 전환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184" name="타원 183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85" name="TextBox 184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chemeClr val="accent5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>
                    <a:latin typeface="HY울릉도M" pitchFamily="18" charset="-127"/>
                    <a:ea typeface="HY울릉도M" pitchFamily="18" charset="-127"/>
                  </a:rPr>
                  <a:t>2017.04</a:t>
                </a:r>
              </a:p>
            </p:txBody>
          </p:sp>
        </p:grpSp>
        <p:grpSp>
          <p:nvGrpSpPr>
            <p:cNvPr id="25" name="그룹 154"/>
            <p:cNvGrpSpPr/>
            <p:nvPr/>
          </p:nvGrpSpPr>
          <p:grpSpPr>
            <a:xfrm>
              <a:off x="371892" y="3477366"/>
              <a:ext cx="2788549" cy="260609"/>
              <a:chOff x="371892" y="3343590"/>
              <a:chExt cx="2788549" cy="260609"/>
            </a:xfrm>
          </p:grpSpPr>
          <p:sp>
            <p:nvSpPr>
              <p:cNvPr id="180" name="직사각형 179"/>
              <p:cNvSpPr/>
              <p:nvPr/>
            </p:nvSpPr>
            <p:spPr>
              <a:xfrm>
                <a:off x="1091975" y="3357978"/>
                <a:ext cx="2068466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누적승객 </a:t>
                </a: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1</a:t>
                </a:r>
                <a:r>
                  <a:rPr lang="ko-KR" altLang="en-US" sz="1000" dirty="0" err="1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억명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 돌파</a:t>
                </a:r>
              </a:p>
            </p:txBody>
          </p:sp>
          <p:sp>
            <p:nvSpPr>
              <p:cNvPr id="181" name="타원 180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82" name="TextBox 181"/>
              <p:cNvSpPr txBox="1"/>
              <p:nvPr/>
            </p:nvSpPr>
            <p:spPr>
              <a:xfrm>
                <a:off x="371892" y="3343590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chemeClr val="accent5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>
                    <a:latin typeface="HY울릉도M" pitchFamily="18" charset="-127"/>
                    <a:ea typeface="HY울릉도M" pitchFamily="18" charset="-127"/>
                  </a:rPr>
                  <a:t>2018.01</a:t>
                </a:r>
              </a:p>
            </p:txBody>
          </p:sp>
        </p:grpSp>
        <p:grpSp>
          <p:nvGrpSpPr>
            <p:cNvPr id="29" name="그룹 155"/>
            <p:cNvGrpSpPr/>
            <p:nvPr/>
          </p:nvGrpSpPr>
          <p:grpSpPr>
            <a:xfrm>
              <a:off x="371892" y="3912186"/>
              <a:ext cx="2788549" cy="462914"/>
              <a:chOff x="371892" y="3338378"/>
              <a:chExt cx="2788549" cy="462914"/>
            </a:xfrm>
          </p:grpSpPr>
          <p:sp>
            <p:nvSpPr>
              <p:cNvPr id="177" name="직사각형 176"/>
              <p:cNvSpPr/>
              <p:nvPr/>
            </p:nvSpPr>
            <p:spPr>
              <a:xfrm>
                <a:off x="1091975" y="3349886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1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일 최대 </a:t>
                </a:r>
                <a:r>
                  <a:rPr lang="ko-KR" altLang="en-US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승객</a:t>
                </a:r>
                <a:endParaRPr lang="en-US" altLang="ko-KR" sz="100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rgbClr val="000000"/>
                  </a:solidFill>
                  <a:latin typeface="HY울릉도M" pitchFamily="18" charset="-127"/>
                  <a:ea typeface="HY울릉도M" pitchFamily="18" charset="-127"/>
                </a:endParaRP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(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일 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74,714</a:t>
                </a:r>
                <a:r>
                  <a:rPr lang="ko-KR" altLang="en-US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명</a:t>
                </a:r>
                <a:r>
                  <a:rPr lang="en-US" altLang="ko-KR" sz="9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)</a:t>
                </a:r>
              </a:p>
            </p:txBody>
          </p:sp>
          <p:sp>
            <p:nvSpPr>
              <p:cNvPr id="178" name="타원 177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79" name="TextBox 178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chemeClr val="accent5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>
                    <a:latin typeface="HY울릉도M" pitchFamily="18" charset="-127"/>
                    <a:ea typeface="HY울릉도M" pitchFamily="18" charset="-127"/>
                  </a:rPr>
                  <a:t>2018.04</a:t>
                </a:r>
              </a:p>
            </p:txBody>
          </p:sp>
        </p:grpSp>
        <p:grpSp>
          <p:nvGrpSpPr>
            <p:cNvPr id="30" name="그룹 156"/>
            <p:cNvGrpSpPr/>
            <p:nvPr/>
          </p:nvGrpSpPr>
          <p:grpSpPr>
            <a:xfrm>
              <a:off x="371892" y="4333168"/>
              <a:ext cx="2788549" cy="451406"/>
              <a:chOff x="371892" y="3319328"/>
              <a:chExt cx="2788549" cy="451406"/>
            </a:xfrm>
          </p:grpSpPr>
          <p:sp>
            <p:nvSpPr>
              <p:cNvPr id="174" name="직사각형 173"/>
              <p:cNvSpPr/>
              <p:nvPr/>
            </p:nvSpPr>
            <p:spPr>
              <a:xfrm>
                <a:off x="1091975" y="3319328"/>
                <a:ext cx="2068466" cy="4514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제</a:t>
                </a:r>
                <a:r>
                  <a:rPr lang="en-US" altLang="ko-KR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11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회 교통문화발전대회</a:t>
                </a:r>
              </a:p>
              <a:p>
                <a:pPr algn="just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00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국토교통부 </a:t>
                </a:r>
                <a:r>
                  <a:rPr lang="ko-KR" altLang="en-US" sz="100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rgbClr val="000000"/>
                    </a:solidFill>
                    <a:latin typeface="HY울릉도M" pitchFamily="18" charset="-127"/>
                    <a:ea typeface="HY울릉도M" pitchFamily="18" charset="-127"/>
                  </a:rPr>
                  <a:t>장관 표창 수상</a:t>
                </a:r>
              </a:p>
            </p:txBody>
          </p:sp>
          <p:sp>
            <p:nvSpPr>
              <p:cNvPr id="175" name="타원 174"/>
              <p:cNvSpPr/>
              <p:nvPr/>
            </p:nvSpPr>
            <p:spPr>
              <a:xfrm>
                <a:off x="1002820" y="3400989"/>
                <a:ext cx="144016" cy="144016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76" name="TextBox 175"/>
              <p:cNvSpPr txBox="1"/>
              <p:nvPr/>
            </p:nvSpPr>
            <p:spPr>
              <a:xfrm>
                <a:off x="371892" y="3338378"/>
                <a:ext cx="707245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00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gradFill>
                      <a:gsLst>
                        <a:gs pos="100000">
                          <a:schemeClr val="accent5"/>
                        </a:gs>
                        <a:gs pos="100000">
                          <a:schemeClr val="accent5"/>
                        </a:gs>
                      </a:gsLst>
                      <a:lin ang="0" scaled="1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</a:defRPr>
                </a:lvl1pPr>
              </a:lstStyle>
              <a:p>
                <a:r>
                  <a:rPr lang="en-US" altLang="ko-KR" dirty="0">
                    <a:latin typeface="HY울릉도M" pitchFamily="18" charset="-127"/>
                    <a:ea typeface="HY울릉도M" pitchFamily="18" charset="-127"/>
                  </a:rPr>
                  <a:t>2018.05</a:t>
                </a:r>
              </a:p>
            </p:txBody>
          </p:sp>
        </p:grpSp>
      </p:grpSp>
      <p:grpSp>
        <p:nvGrpSpPr>
          <p:cNvPr id="31" name="그룹 2"/>
          <p:cNvGrpSpPr/>
          <p:nvPr/>
        </p:nvGrpSpPr>
        <p:grpSpPr>
          <a:xfrm>
            <a:off x="90758" y="1418407"/>
            <a:ext cx="504331" cy="397454"/>
            <a:chOff x="-161720" y="1548549"/>
            <a:chExt cx="1016504" cy="574651"/>
          </a:xfrm>
        </p:grpSpPr>
        <p:sp>
          <p:nvSpPr>
            <p:cNvPr id="2" name="갈매기형 수장 1"/>
            <p:cNvSpPr/>
            <p:nvPr/>
          </p:nvSpPr>
          <p:spPr>
            <a:xfrm>
              <a:off x="-161720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갈매기형 수장 119"/>
            <p:cNvSpPr/>
            <p:nvPr/>
          </p:nvSpPr>
          <p:spPr>
            <a:xfrm>
              <a:off x="280133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그룹 121"/>
          <p:cNvGrpSpPr/>
          <p:nvPr/>
        </p:nvGrpSpPr>
        <p:grpSpPr>
          <a:xfrm>
            <a:off x="8576542" y="1418407"/>
            <a:ext cx="504331" cy="397454"/>
            <a:chOff x="-161720" y="1548549"/>
            <a:chExt cx="1016504" cy="574651"/>
          </a:xfrm>
        </p:grpSpPr>
        <p:sp>
          <p:nvSpPr>
            <p:cNvPr id="123" name="갈매기형 수장 122"/>
            <p:cNvSpPr/>
            <p:nvPr/>
          </p:nvSpPr>
          <p:spPr>
            <a:xfrm>
              <a:off x="-161720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4" name="갈매기형 수장 123"/>
            <p:cNvSpPr/>
            <p:nvPr/>
          </p:nvSpPr>
          <p:spPr>
            <a:xfrm>
              <a:off x="280133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그룹 125"/>
          <p:cNvGrpSpPr/>
          <p:nvPr/>
        </p:nvGrpSpPr>
        <p:grpSpPr>
          <a:xfrm>
            <a:off x="2753661" y="1418407"/>
            <a:ext cx="504331" cy="397454"/>
            <a:chOff x="-161720" y="1548549"/>
            <a:chExt cx="1016504" cy="574651"/>
          </a:xfrm>
        </p:grpSpPr>
        <p:sp>
          <p:nvSpPr>
            <p:cNvPr id="127" name="갈매기형 수장 126"/>
            <p:cNvSpPr/>
            <p:nvPr/>
          </p:nvSpPr>
          <p:spPr>
            <a:xfrm>
              <a:off x="-161720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8" name="갈매기형 수장 127"/>
            <p:cNvSpPr/>
            <p:nvPr/>
          </p:nvSpPr>
          <p:spPr>
            <a:xfrm>
              <a:off x="280133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그룹 128"/>
          <p:cNvGrpSpPr/>
          <p:nvPr/>
        </p:nvGrpSpPr>
        <p:grpSpPr>
          <a:xfrm>
            <a:off x="5886009" y="1418407"/>
            <a:ext cx="504331" cy="397454"/>
            <a:chOff x="-161720" y="1548549"/>
            <a:chExt cx="1016504" cy="574651"/>
          </a:xfrm>
        </p:grpSpPr>
        <p:sp>
          <p:nvSpPr>
            <p:cNvPr id="133" name="갈매기형 수장 132"/>
            <p:cNvSpPr/>
            <p:nvPr/>
          </p:nvSpPr>
          <p:spPr>
            <a:xfrm>
              <a:off x="-161720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4" name="갈매기형 수장 133"/>
            <p:cNvSpPr/>
            <p:nvPr/>
          </p:nvSpPr>
          <p:spPr>
            <a:xfrm>
              <a:off x="280133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25" name="슬라이드 번호 개체 틀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000">
                <a:gradFill>
                  <a:gsLst>
                    <a:gs pos="100000">
                      <a:schemeClr val="tx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9B76C4C5-02C7-4582-9BE3-96205DEA2E7B}" type="slidenum">
              <a:rPr lang="ko-KR" altLang="en-US" sz="14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pPr/>
              <a:t>3</a:t>
            </a:fld>
            <a:endParaRPr lang="ko-KR" altLang="en-US" sz="14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522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25606" y="478874"/>
            <a:ext cx="430351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부산</a:t>
            </a:r>
            <a:r>
              <a:rPr lang="en-US" altLang="ko-KR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김해 </a:t>
            </a:r>
            <a:r>
              <a:rPr lang="ko-KR" altLang="en-US" sz="2400" dirty="0" err="1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경전철의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사업개요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cxnSp>
        <p:nvCxnSpPr>
          <p:cNvPr id="15" name="직선 연결선 14"/>
          <p:cNvCxnSpPr>
            <a:stCxn id="13" idx="3"/>
          </p:cNvCxnSpPr>
          <p:nvPr/>
        </p:nvCxnSpPr>
        <p:spPr>
          <a:xfrm>
            <a:off x="4429124" y="709707"/>
            <a:ext cx="4714876" cy="1588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11"/>
          <p:cNvGrpSpPr/>
          <p:nvPr/>
        </p:nvGrpSpPr>
        <p:grpSpPr>
          <a:xfrm>
            <a:off x="979751" y="901011"/>
            <a:ext cx="7215193" cy="2718305"/>
            <a:chOff x="979751" y="1286759"/>
            <a:chExt cx="7215193" cy="2718305"/>
          </a:xfrm>
        </p:grpSpPr>
        <p:grpSp>
          <p:nvGrpSpPr>
            <p:cNvPr id="4" name="그룹 5"/>
            <p:cNvGrpSpPr/>
            <p:nvPr/>
          </p:nvGrpSpPr>
          <p:grpSpPr>
            <a:xfrm>
              <a:off x="979751" y="1286759"/>
              <a:ext cx="7215193" cy="2718305"/>
              <a:chOff x="979751" y="1170137"/>
              <a:chExt cx="7215193" cy="2718305"/>
            </a:xfrm>
          </p:grpSpPr>
          <p:grpSp>
            <p:nvGrpSpPr>
              <p:cNvPr id="5" name="그룹 3"/>
              <p:cNvGrpSpPr/>
              <p:nvPr/>
            </p:nvGrpSpPr>
            <p:grpSpPr>
              <a:xfrm>
                <a:off x="3617062" y="1355792"/>
                <a:ext cx="1909876" cy="1912436"/>
                <a:chOff x="3617062" y="1355792"/>
                <a:chExt cx="1909876" cy="1912436"/>
              </a:xfrm>
            </p:grpSpPr>
            <p:grpSp>
              <p:nvGrpSpPr>
                <p:cNvPr id="6" name="그룹 2"/>
                <p:cNvGrpSpPr/>
                <p:nvPr/>
              </p:nvGrpSpPr>
              <p:grpSpPr>
                <a:xfrm>
                  <a:off x="3617062" y="1355792"/>
                  <a:ext cx="1909876" cy="1912436"/>
                  <a:chOff x="-956243" y="1530593"/>
                  <a:chExt cx="2423298" cy="2426546"/>
                </a:xfrm>
              </p:grpSpPr>
              <p:grpSp>
                <p:nvGrpSpPr>
                  <p:cNvPr id="7" name="Google Shape;619;p28"/>
                  <p:cNvGrpSpPr/>
                  <p:nvPr/>
                </p:nvGrpSpPr>
                <p:grpSpPr>
                  <a:xfrm>
                    <a:off x="-943078" y="1530593"/>
                    <a:ext cx="2385506" cy="2399308"/>
                    <a:chOff x="7441157" y="4591747"/>
                    <a:chExt cx="1651705" cy="1661259"/>
                  </a:xfrm>
                </p:grpSpPr>
                <p:cxnSp>
                  <p:nvCxnSpPr>
                    <p:cNvPr id="212" name="Google Shape;620;p28"/>
                    <p:cNvCxnSpPr/>
                    <p:nvPr/>
                  </p:nvCxnSpPr>
                  <p:spPr>
                    <a:xfrm>
                      <a:off x="8225028" y="4607493"/>
                      <a:ext cx="674360" cy="272893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13" name="Google Shape;621;p28"/>
                    <p:cNvCxnSpPr/>
                    <p:nvPr/>
                  </p:nvCxnSpPr>
                  <p:spPr>
                    <a:xfrm flipH="1">
                      <a:off x="7638567" y="4607493"/>
                      <a:ext cx="674360" cy="272893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14" name="Google Shape;622;p28"/>
                    <p:cNvCxnSpPr/>
                    <p:nvPr/>
                  </p:nvCxnSpPr>
                  <p:spPr>
                    <a:xfrm rot="10800000" flipH="1">
                      <a:off x="8225027" y="5962291"/>
                      <a:ext cx="674360" cy="272893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15" name="Google Shape;623;p28"/>
                    <p:cNvCxnSpPr/>
                    <p:nvPr/>
                  </p:nvCxnSpPr>
                  <p:spPr>
                    <a:xfrm rot="10800000">
                      <a:off x="7638567" y="5962291"/>
                      <a:ext cx="674360" cy="272893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16" name="Google Shape;624;p28"/>
                    <p:cNvCxnSpPr/>
                    <p:nvPr/>
                  </p:nvCxnSpPr>
                  <p:spPr>
                    <a:xfrm rot="5400000">
                      <a:off x="8264396" y="4594657"/>
                      <a:ext cx="5228" cy="1651704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17" name="Google Shape;625;p28"/>
                    <p:cNvCxnSpPr/>
                    <p:nvPr/>
                  </p:nvCxnSpPr>
                  <p:spPr>
                    <a:xfrm rot="2700000">
                      <a:off x="8264395" y="4594658"/>
                      <a:ext cx="5228" cy="1651704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18" name="Google Shape;626;p28"/>
                    <p:cNvCxnSpPr/>
                    <p:nvPr/>
                  </p:nvCxnSpPr>
                  <p:spPr>
                    <a:xfrm rot="18900000" flipH="1">
                      <a:off x="8264395" y="4594659"/>
                      <a:ext cx="5228" cy="1651704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19" name="Google Shape;627;p28"/>
                    <p:cNvCxnSpPr/>
                    <p:nvPr/>
                  </p:nvCxnSpPr>
                  <p:spPr>
                    <a:xfrm>
                      <a:off x="7671368" y="4854145"/>
                      <a:ext cx="1214897" cy="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0" name="Google Shape;628;p28"/>
                    <p:cNvCxnSpPr/>
                    <p:nvPr/>
                  </p:nvCxnSpPr>
                  <p:spPr>
                    <a:xfrm>
                      <a:off x="7671368" y="5988531"/>
                      <a:ext cx="1214897" cy="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1" name="Google Shape;629;p28"/>
                    <p:cNvCxnSpPr/>
                    <p:nvPr/>
                  </p:nvCxnSpPr>
                  <p:spPr>
                    <a:xfrm rot="16200000">
                      <a:off x="8223014" y="5410667"/>
                      <a:ext cx="1214897" cy="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2" name="Google Shape;630;p28"/>
                    <p:cNvCxnSpPr/>
                    <p:nvPr/>
                  </p:nvCxnSpPr>
                  <p:spPr>
                    <a:xfrm rot="5400000" flipH="1">
                      <a:off x="8603490" y="4990833"/>
                      <a:ext cx="674360" cy="272893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3" name="Google Shape;631;p28"/>
                    <p:cNvCxnSpPr/>
                    <p:nvPr/>
                  </p:nvCxnSpPr>
                  <p:spPr>
                    <a:xfrm rot="5400000">
                      <a:off x="8603490" y="5577294"/>
                      <a:ext cx="674360" cy="272893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4" name="Google Shape;632;p28"/>
                    <p:cNvCxnSpPr/>
                    <p:nvPr/>
                  </p:nvCxnSpPr>
                  <p:spPr>
                    <a:xfrm rot="16200000">
                      <a:off x="7093481" y="5410667"/>
                      <a:ext cx="1214897" cy="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5" name="Google Shape;633;p28"/>
                    <p:cNvCxnSpPr/>
                    <p:nvPr/>
                  </p:nvCxnSpPr>
                  <p:spPr>
                    <a:xfrm rot="16200000">
                      <a:off x="7253544" y="4990833"/>
                      <a:ext cx="674360" cy="272893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6" name="Google Shape;634;p28"/>
                    <p:cNvCxnSpPr/>
                    <p:nvPr/>
                  </p:nvCxnSpPr>
                  <p:spPr>
                    <a:xfrm rot="16200000" flipH="1">
                      <a:off x="7253544" y="5577294"/>
                      <a:ext cx="674360" cy="272893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7" name="Google Shape;635;p28"/>
                    <p:cNvCxnSpPr/>
                    <p:nvPr/>
                  </p:nvCxnSpPr>
                  <p:spPr>
                    <a:xfrm flipH="1">
                      <a:off x="7453579" y="4591747"/>
                      <a:ext cx="852789" cy="844917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8" name="Google Shape;636;p28"/>
                    <p:cNvCxnSpPr/>
                    <p:nvPr/>
                  </p:nvCxnSpPr>
                  <p:spPr>
                    <a:xfrm>
                      <a:off x="8227917" y="4591748"/>
                      <a:ext cx="852789" cy="844917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29" name="Google Shape;637;p28"/>
                    <p:cNvCxnSpPr/>
                    <p:nvPr/>
                  </p:nvCxnSpPr>
                  <p:spPr>
                    <a:xfrm rot="10800000">
                      <a:off x="7453579" y="5408089"/>
                      <a:ext cx="852789" cy="844917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230" name="Google Shape;638;p28"/>
                    <p:cNvCxnSpPr/>
                    <p:nvPr/>
                  </p:nvCxnSpPr>
                  <p:spPr>
                    <a:xfrm rot="10800000" flipH="1">
                      <a:off x="8227918" y="5408087"/>
                      <a:ext cx="852789" cy="844917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7F7F7F">
                          <a:alpha val="2000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  <p:sp>
                <p:nvSpPr>
                  <p:cNvPr id="142" name="Google Shape;639;p28"/>
                  <p:cNvSpPr/>
                  <p:nvPr/>
                </p:nvSpPr>
                <p:spPr>
                  <a:xfrm>
                    <a:off x="-756936" y="1733147"/>
                    <a:ext cx="2024681" cy="2024684"/>
                  </a:xfrm>
                  <a:prstGeom prst="ellipse">
                    <a:avLst/>
                  </a:prstGeom>
                  <a:solidFill>
                    <a:srgbClr val="D8D8D8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Tx/>
                      <a:buFont typeface="Arial"/>
                      <a:buNone/>
                      <a:tabLst/>
                      <a:defRPr/>
                    </a:pPr>
                    <a:endParaRPr kumimoji="0" sz="1434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43" name="Google Shape;640;p28"/>
                  <p:cNvSpPr/>
                  <p:nvPr/>
                </p:nvSpPr>
                <p:spPr>
                  <a:xfrm>
                    <a:off x="-956243" y="1533837"/>
                    <a:ext cx="2423298" cy="2423302"/>
                  </a:xfrm>
                  <a:prstGeom prst="ellipse">
                    <a:avLst/>
                  </a:prstGeom>
                  <a:noFill/>
                  <a:ln w="38100" cap="flat" cmpd="sng">
                    <a:solidFill>
                      <a:srgbClr val="D8D8D8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Tx/>
                      <a:buFont typeface="Arial"/>
                      <a:buNone/>
                      <a:tabLst/>
                      <a:defRPr/>
                    </a:pPr>
                    <a:endParaRPr kumimoji="0" sz="129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cs typeface="Arial"/>
                      <a:sym typeface="Arial"/>
                    </a:endParaRPr>
                  </a:p>
                </p:txBody>
              </p:sp>
              <p:grpSp>
                <p:nvGrpSpPr>
                  <p:cNvPr id="8" name="Google Shape;641;p28"/>
                  <p:cNvGrpSpPr/>
                  <p:nvPr/>
                </p:nvGrpSpPr>
                <p:grpSpPr>
                  <a:xfrm>
                    <a:off x="-628612" y="1897503"/>
                    <a:ext cx="1768061" cy="1695970"/>
                    <a:chOff x="11302339" y="-1377625"/>
                    <a:chExt cx="3492769" cy="3350346"/>
                  </a:xfrm>
                </p:grpSpPr>
                <p:sp>
                  <p:nvSpPr>
                    <p:cNvPr id="152" name="Google Shape;642;p28"/>
                    <p:cNvSpPr/>
                    <p:nvPr/>
                  </p:nvSpPr>
                  <p:spPr>
                    <a:xfrm rot="10107703">
                      <a:off x="11931255" y="1037881"/>
                      <a:ext cx="278213" cy="18713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46" h="301" extrusionOk="0">
                          <a:moveTo>
                            <a:pt x="436" y="0"/>
                          </a:moveTo>
                          <a:lnTo>
                            <a:pt x="446" y="15"/>
                          </a:lnTo>
                          <a:lnTo>
                            <a:pt x="10" y="301"/>
                          </a:lnTo>
                          <a:lnTo>
                            <a:pt x="0" y="286"/>
                          </a:lnTo>
                          <a:lnTo>
                            <a:pt x="436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3" name="Google Shape;643;p28"/>
                    <p:cNvSpPr/>
                    <p:nvPr/>
                  </p:nvSpPr>
                  <p:spPr>
                    <a:xfrm rot="10107703">
                      <a:off x="12497451" y="386940"/>
                      <a:ext cx="613815" cy="61506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5" h="985" extrusionOk="0">
                          <a:moveTo>
                            <a:pt x="0" y="0"/>
                          </a:moveTo>
                          <a:lnTo>
                            <a:pt x="50" y="2"/>
                          </a:lnTo>
                          <a:lnTo>
                            <a:pt x="99" y="6"/>
                          </a:lnTo>
                          <a:lnTo>
                            <a:pt x="148" y="11"/>
                          </a:lnTo>
                          <a:lnTo>
                            <a:pt x="195" y="21"/>
                          </a:lnTo>
                          <a:lnTo>
                            <a:pt x="244" y="30"/>
                          </a:lnTo>
                          <a:lnTo>
                            <a:pt x="289" y="43"/>
                          </a:lnTo>
                          <a:lnTo>
                            <a:pt x="334" y="58"/>
                          </a:lnTo>
                          <a:lnTo>
                            <a:pt x="379" y="77"/>
                          </a:lnTo>
                          <a:lnTo>
                            <a:pt x="385" y="79"/>
                          </a:lnTo>
                          <a:lnTo>
                            <a:pt x="472" y="120"/>
                          </a:lnTo>
                          <a:lnTo>
                            <a:pt x="550" y="169"/>
                          </a:lnTo>
                          <a:lnTo>
                            <a:pt x="626" y="225"/>
                          </a:lnTo>
                          <a:lnTo>
                            <a:pt x="695" y="287"/>
                          </a:lnTo>
                          <a:lnTo>
                            <a:pt x="759" y="357"/>
                          </a:lnTo>
                          <a:lnTo>
                            <a:pt x="816" y="432"/>
                          </a:lnTo>
                          <a:lnTo>
                            <a:pt x="840" y="472"/>
                          </a:lnTo>
                          <a:lnTo>
                            <a:pt x="865" y="513"/>
                          </a:lnTo>
                          <a:lnTo>
                            <a:pt x="885" y="554"/>
                          </a:lnTo>
                          <a:lnTo>
                            <a:pt x="906" y="598"/>
                          </a:lnTo>
                          <a:lnTo>
                            <a:pt x="908" y="605"/>
                          </a:lnTo>
                          <a:lnTo>
                            <a:pt x="925" y="648"/>
                          </a:lnTo>
                          <a:lnTo>
                            <a:pt x="942" y="695"/>
                          </a:lnTo>
                          <a:lnTo>
                            <a:pt x="955" y="740"/>
                          </a:lnTo>
                          <a:lnTo>
                            <a:pt x="964" y="787"/>
                          </a:lnTo>
                          <a:lnTo>
                            <a:pt x="974" y="836"/>
                          </a:lnTo>
                          <a:lnTo>
                            <a:pt x="979" y="885"/>
                          </a:lnTo>
                          <a:lnTo>
                            <a:pt x="983" y="934"/>
                          </a:lnTo>
                          <a:lnTo>
                            <a:pt x="985" y="985"/>
                          </a:lnTo>
                          <a:lnTo>
                            <a:pt x="966" y="985"/>
                          </a:lnTo>
                          <a:lnTo>
                            <a:pt x="964" y="934"/>
                          </a:lnTo>
                          <a:lnTo>
                            <a:pt x="960" y="885"/>
                          </a:lnTo>
                          <a:lnTo>
                            <a:pt x="955" y="836"/>
                          </a:lnTo>
                          <a:lnTo>
                            <a:pt x="945" y="787"/>
                          </a:lnTo>
                          <a:lnTo>
                            <a:pt x="936" y="740"/>
                          </a:lnTo>
                          <a:lnTo>
                            <a:pt x="923" y="695"/>
                          </a:lnTo>
                          <a:lnTo>
                            <a:pt x="906" y="648"/>
                          </a:lnTo>
                          <a:lnTo>
                            <a:pt x="889" y="605"/>
                          </a:lnTo>
                          <a:lnTo>
                            <a:pt x="891" y="605"/>
                          </a:lnTo>
                          <a:lnTo>
                            <a:pt x="872" y="567"/>
                          </a:lnTo>
                          <a:lnTo>
                            <a:pt x="851" y="526"/>
                          </a:lnTo>
                          <a:lnTo>
                            <a:pt x="827" y="485"/>
                          </a:lnTo>
                          <a:lnTo>
                            <a:pt x="802" y="445"/>
                          </a:lnTo>
                          <a:lnTo>
                            <a:pt x="746" y="370"/>
                          </a:lnTo>
                          <a:lnTo>
                            <a:pt x="682" y="301"/>
                          </a:lnTo>
                          <a:lnTo>
                            <a:pt x="613" y="239"/>
                          </a:lnTo>
                          <a:lnTo>
                            <a:pt x="537" y="182"/>
                          </a:lnTo>
                          <a:lnTo>
                            <a:pt x="458" y="133"/>
                          </a:lnTo>
                          <a:lnTo>
                            <a:pt x="379" y="96"/>
                          </a:lnTo>
                          <a:lnTo>
                            <a:pt x="379" y="96"/>
                          </a:lnTo>
                          <a:lnTo>
                            <a:pt x="334" y="77"/>
                          </a:lnTo>
                          <a:lnTo>
                            <a:pt x="289" y="62"/>
                          </a:lnTo>
                          <a:lnTo>
                            <a:pt x="244" y="49"/>
                          </a:lnTo>
                          <a:lnTo>
                            <a:pt x="195" y="39"/>
                          </a:lnTo>
                          <a:lnTo>
                            <a:pt x="148" y="30"/>
                          </a:lnTo>
                          <a:lnTo>
                            <a:pt x="99" y="24"/>
                          </a:lnTo>
                          <a:lnTo>
                            <a:pt x="50" y="21"/>
                          </a:lnTo>
                          <a:lnTo>
                            <a:pt x="0" y="1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4" name="Google Shape;644;p28"/>
                    <p:cNvSpPr/>
                    <p:nvPr/>
                  </p:nvSpPr>
                  <p:spPr>
                    <a:xfrm rot="10107703">
                      <a:off x="11953240" y="-45424"/>
                      <a:ext cx="172167" cy="108290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74" h="1737" extrusionOk="0">
                          <a:moveTo>
                            <a:pt x="75" y="0"/>
                          </a:moveTo>
                          <a:lnTo>
                            <a:pt x="118" y="91"/>
                          </a:lnTo>
                          <a:lnTo>
                            <a:pt x="158" y="186"/>
                          </a:lnTo>
                          <a:lnTo>
                            <a:pt x="161" y="192"/>
                          </a:lnTo>
                          <a:lnTo>
                            <a:pt x="195" y="290"/>
                          </a:lnTo>
                          <a:lnTo>
                            <a:pt x="223" y="391"/>
                          </a:lnTo>
                          <a:lnTo>
                            <a:pt x="244" y="495"/>
                          </a:lnTo>
                          <a:lnTo>
                            <a:pt x="261" y="598"/>
                          </a:lnTo>
                          <a:lnTo>
                            <a:pt x="270" y="705"/>
                          </a:lnTo>
                          <a:lnTo>
                            <a:pt x="274" y="814"/>
                          </a:lnTo>
                          <a:lnTo>
                            <a:pt x="272" y="876"/>
                          </a:lnTo>
                          <a:lnTo>
                            <a:pt x="270" y="940"/>
                          </a:lnTo>
                          <a:lnTo>
                            <a:pt x="265" y="1000"/>
                          </a:lnTo>
                          <a:lnTo>
                            <a:pt x="257" y="1062"/>
                          </a:lnTo>
                          <a:lnTo>
                            <a:pt x="248" y="1122"/>
                          </a:lnTo>
                          <a:lnTo>
                            <a:pt x="237" y="1182"/>
                          </a:lnTo>
                          <a:lnTo>
                            <a:pt x="206" y="1299"/>
                          </a:lnTo>
                          <a:lnTo>
                            <a:pt x="190" y="1355"/>
                          </a:lnTo>
                          <a:lnTo>
                            <a:pt x="171" y="1412"/>
                          </a:lnTo>
                          <a:lnTo>
                            <a:pt x="126" y="1523"/>
                          </a:lnTo>
                          <a:lnTo>
                            <a:pt x="124" y="1530"/>
                          </a:lnTo>
                          <a:lnTo>
                            <a:pt x="71" y="1635"/>
                          </a:lnTo>
                          <a:lnTo>
                            <a:pt x="15" y="1737"/>
                          </a:lnTo>
                          <a:lnTo>
                            <a:pt x="0" y="1728"/>
                          </a:lnTo>
                          <a:lnTo>
                            <a:pt x="58" y="1622"/>
                          </a:lnTo>
                          <a:lnTo>
                            <a:pt x="109" y="1523"/>
                          </a:lnTo>
                          <a:lnTo>
                            <a:pt x="107" y="1523"/>
                          </a:lnTo>
                          <a:lnTo>
                            <a:pt x="152" y="1412"/>
                          </a:lnTo>
                          <a:lnTo>
                            <a:pt x="171" y="1355"/>
                          </a:lnTo>
                          <a:lnTo>
                            <a:pt x="188" y="1299"/>
                          </a:lnTo>
                          <a:lnTo>
                            <a:pt x="218" y="1182"/>
                          </a:lnTo>
                          <a:lnTo>
                            <a:pt x="229" y="1122"/>
                          </a:lnTo>
                          <a:lnTo>
                            <a:pt x="238" y="1062"/>
                          </a:lnTo>
                          <a:lnTo>
                            <a:pt x="246" y="1000"/>
                          </a:lnTo>
                          <a:lnTo>
                            <a:pt x="252" y="940"/>
                          </a:lnTo>
                          <a:lnTo>
                            <a:pt x="253" y="876"/>
                          </a:lnTo>
                          <a:lnTo>
                            <a:pt x="255" y="814"/>
                          </a:lnTo>
                          <a:lnTo>
                            <a:pt x="252" y="705"/>
                          </a:lnTo>
                          <a:lnTo>
                            <a:pt x="242" y="598"/>
                          </a:lnTo>
                          <a:lnTo>
                            <a:pt x="225" y="495"/>
                          </a:lnTo>
                          <a:lnTo>
                            <a:pt x="205" y="391"/>
                          </a:lnTo>
                          <a:lnTo>
                            <a:pt x="176" y="290"/>
                          </a:lnTo>
                          <a:lnTo>
                            <a:pt x="144" y="200"/>
                          </a:lnTo>
                          <a:lnTo>
                            <a:pt x="144" y="200"/>
                          </a:lnTo>
                          <a:lnTo>
                            <a:pt x="105" y="104"/>
                          </a:lnTo>
                          <a:lnTo>
                            <a:pt x="60" y="8"/>
                          </a:lnTo>
                          <a:lnTo>
                            <a:pt x="75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5" name="Google Shape;645;p28"/>
                    <p:cNvSpPr/>
                    <p:nvPr/>
                  </p:nvSpPr>
                  <p:spPr>
                    <a:xfrm rot="10107703">
                      <a:off x="12102995" y="-469594"/>
                      <a:ext cx="853354" cy="89701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67" h="1437" extrusionOk="0">
                          <a:moveTo>
                            <a:pt x="1348" y="0"/>
                          </a:moveTo>
                          <a:lnTo>
                            <a:pt x="1367" y="0"/>
                          </a:lnTo>
                          <a:lnTo>
                            <a:pt x="1365" y="71"/>
                          </a:lnTo>
                          <a:lnTo>
                            <a:pt x="1359" y="141"/>
                          </a:lnTo>
                          <a:lnTo>
                            <a:pt x="1352" y="208"/>
                          </a:lnTo>
                          <a:lnTo>
                            <a:pt x="1341" y="278"/>
                          </a:lnTo>
                          <a:lnTo>
                            <a:pt x="1326" y="344"/>
                          </a:lnTo>
                          <a:lnTo>
                            <a:pt x="1309" y="409"/>
                          </a:lnTo>
                          <a:lnTo>
                            <a:pt x="1288" y="473"/>
                          </a:lnTo>
                          <a:lnTo>
                            <a:pt x="1263" y="535"/>
                          </a:lnTo>
                          <a:lnTo>
                            <a:pt x="1260" y="543"/>
                          </a:lnTo>
                          <a:lnTo>
                            <a:pt x="1233" y="605"/>
                          </a:lnTo>
                          <a:lnTo>
                            <a:pt x="1205" y="663"/>
                          </a:lnTo>
                          <a:lnTo>
                            <a:pt x="1173" y="721"/>
                          </a:lnTo>
                          <a:lnTo>
                            <a:pt x="1137" y="780"/>
                          </a:lnTo>
                          <a:lnTo>
                            <a:pt x="1102" y="834"/>
                          </a:lnTo>
                          <a:lnTo>
                            <a:pt x="1060" y="887"/>
                          </a:lnTo>
                          <a:lnTo>
                            <a:pt x="1019" y="938"/>
                          </a:lnTo>
                          <a:lnTo>
                            <a:pt x="976" y="988"/>
                          </a:lnTo>
                          <a:lnTo>
                            <a:pt x="878" y="1082"/>
                          </a:lnTo>
                          <a:lnTo>
                            <a:pt x="825" y="1125"/>
                          </a:lnTo>
                          <a:lnTo>
                            <a:pt x="773" y="1167"/>
                          </a:lnTo>
                          <a:lnTo>
                            <a:pt x="718" y="1204"/>
                          </a:lnTo>
                          <a:lnTo>
                            <a:pt x="660" y="1242"/>
                          </a:lnTo>
                          <a:lnTo>
                            <a:pt x="602" y="1274"/>
                          </a:lnTo>
                          <a:lnTo>
                            <a:pt x="541" y="1304"/>
                          </a:lnTo>
                          <a:lnTo>
                            <a:pt x="481" y="1332"/>
                          </a:lnTo>
                          <a:lnTo>
                            <a:pt x="474" y="1336"/>
                          </a:lnTo>
                          <a:lnTo>
                            <a:pt x="410" y="1360"/>
                          </a:lnTo>
                          <a:lnTo>
                            <a:pt x="346" y="1381"/>
                          </a:lnTo>
                          <a:lnTo>
                            <a:pt x="280" y="1400"/>
                          </a:lnTo>
                          <a:lnTo>
                            <a:pt x="212" y="1413"/>
                          </a:lnTo>
                          <a:lnTo>
                            <a:pt x="143" y="1426"/>
                          </a:lnTo>
                          <a:lnTo>
                            <a:pt x="71" y="1434"/>
                          </a:lnTo>
                          <a:lnTo>
                            <a:pt x="0" y="1437"/>
                          </a:lnTo>
                          <a:lnTo>
                            <a:pt x="0" y="1419"/>
                          </a:lnTo>
                          <a:lnTo>
                            <a:pt x="71" y="1415"/>
                          </a:lnTo>
                          <a:lnTo>
                            <a:pt x="143" y="1407"/>
                          </a:lnTo>
                          <a:lnTo>
                            <a:pt x="212" y="1394"/>
                          </a:lnTo>
                          <a:lnTo>
                            <a:pt x="280" y="1381"/>
                          </a:lnTo>
                          <a:lnTo>
                            <a:pt x="346" y="1362"/>
                          </a:lnTo>
                          <a:lnTo>
                            <a:pt x="410" y="1342"/>
                          </a:lnTo>
                          <a:lnTo>
                            <a:pt x="468" y="1319"/>
                          </a:lnTo>
                          <a:lnTo>
                            <a:pt x="468" y="1319"/>
                          </a:lnTo>
                          <a:lnTo>
                            <a:pt x="528" y="1291"/>
                          </a:lnTo>
                          <a:lnTo>
                            <a:pt x="588" y="1261"/>
                          </a:lnTo>
                          <a:lnTo>
                            <a:pt x="647" y="1229"/>
                          </a:lnTo>
                          <a:lnTo>
                            <a:pt x="705" y="1191"/>
                          </a:lnTo>
                          <a:lnTo>
                            <a:pt x="760" y="1154"/>
                          </a:lnTo>
                          <a:lnTo>
                            <a:pt x="812" y="1112"/>
                          </a:lnTo>
                          <a:lnTo>
                            <a:pt x="865" y="1069"/>
                          </a:lnTo>
                          <a:lnTo>
                            <a:pt x="963" y="975"/>
                          </a:lnTo>
                          <a:lnTo>
                            <a:pt x="1006" y="924"/>
                          </a:lnTo>
                          <a:lnTo>
                            <a:pt x="1047" y="874"/>
                          </a:lnTo>
                          <a:lnTo>
                            <a:pt x="1089" y="821"/>
                          </a:lnTo>
                          <a:lnTo>
                            <a:pt x="1124" y="767"/>
                          </a:lnTo>
                          <a:lnTo>
                            <a:pt x="1160" y="708"/>
                          </a:lnTo>
                          <a:lnTo>
                            <a:pt x="1192" y="650"/>
                          </a:lnTo>
                          <a:lnTo>
                            <a:pt x="1220" y="592"/>
                          </a:lnTo>
                          <a:lnTo>
                            <a:pt x="1247" y="530"/>
                          </a:lnTo>
                          <a:lnTo>
                            <a:pt x="1247" y="530"/>
                          </a:lnTo>
                          <a:lnTo>
                            <a:pt x="1269" y="473"/>
                          </a:lnTo>
                          <a:lnTo>
                            <a:pt x="1290" y="409"/>
                          </a:lnTo>
                          <a:lnTo>
                            <a:pt x="1307" y="344"/>
                          </a:lnTo>
                          <a:lnTo>
                            <a:pt x="1322" y="278"/>
                          </a:lnTo>
                          <a:lnTo>
                            <a:pt x="1333" y="208"/>
                          </a:lnTo>
                          <a:lnTo>
                            <a:pt x="1341" y="141"/>
                          </a:lnTo>
                          <a:lnTo>
                            <a:pt x="1346" y="71"/>
                          </a:lnTo>
                          <a:lnTo>
                            <a:pt x="1348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6" name="Google Shape;646;p28"/>
                    <p:cNvSpPr/>
                    <p:nvPr/>
                  </p:nvSpPr>
                  <p:spPr>
                    <a:xfrm rot="10107703">
                      <a:off x="11646118" y="-156855"/>
                      <a:ext cx="229557" cy="143473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7" h="2301" extrusionOk="0">
                          <a:moveTo>
                            <a:pt x="106" y="0"/>
                          </a:moveTo>
                          <a:lnTo>
                            <a:pt x="164" y="117"/>
                          </a:lnTo>
                          <a:lnTo>
                            <a:pt x="215" y="241"/>
                          </a:lnTo>
                          <a:lnTo>
                            <a:pt x="219" y="248"/>
                          </a:lnTo>
                          <a:lnTo>
                            <a:pt x="262" y="374"/>
                          </a:lnTo>
                          <a:lnTo>
                            <a:pt x="282" y="440"/>
                          </a:lnTo>
                          <a:lnTo>
                            <a:pt x="299" y="506"/>
                          </a:lnTo>
                          <a:lnTo>
                            <a:pt x="314" y="571"/>
                          </a:lnTo>
                          <a:lnTo>
                            <a:pt x="330" y="639"/>
                          </a:lnTo>
                          <a:lnTo>
                            <a:pt x="341" y="709"/>
                          </a:lnTo>
                          <a:lnTo>
                            <a:pt x="350" y="776"/>
                          </a:lnTo>
                          <a:lnTo>
                            <a:pt x="358" y="846"/>
                          </a:lnTo>
                          <a:lnTo>
                            <a:pt x="363" y="915"/>
                          </a:lnTo>
                          <a:lnTo>
                            <a:pt x="367" y="1058"/>
                          </a:lnTo>
                          <a:lnTo>
                            <a:pt x="365" y="1141"/>
                          </a:lnTo>
                          <a:lnTo>
                            <a:pt x="361" y="1222"/>
                          </a:lnTo>
                          <a:lnTo>
                            <a:pt x="354" y="1304"/>
                          </a:lnTo>
                          <a:lnTo>
                            <a:pt x="343" y="1387"/>
                          </a:lnTo>
                          <a:lnTo>
                            <a:pt x="330" y="1470"/>
                          </a:lnTo>
                          <a:lnTo>
                            <a:pt x="313" y="1551"/>
                          </a:lnTo>
                          <a:lnTo>
                            <a:pt x="294" y="1631"/>
                          </a:lnTo>
                          <a:lnTo>
                            <a:pt x="273" y="1710"/>
                          </a:lnTo>
                          <a:lnTo>
                            <a:pt x="249" y="1789"/>
                          </a:lnTo>
                          <a:lnTo>
                            <a:pt x="222" y="1868"/>
                          </a:lnTo>
                          <a:lnTo>
                            <a:pt x="194" y="1943"/>
                          </a:lnTo>
                          <a:lnTo>
                            <a:pt x="190" y="1951"/>
                          </a:lnTo>
                          <a:lnTo>
                            <a:pt x="160" y="2024"/>
                          </a:lnTo>
                          <a:lnTo>
                            <a:pt x="126" y="2098"/>
                          </a:lnTo>
                          <a:lnTo>
                            <a:pt x="91" y="2167"/>
                          </a:lnTo>
                          <a:lnTo>
                            <a:pt x="53" y="2237"/>
                          </a:lnTo>
                          <a:lnTo>
                            <a:pt x="15" y="2301"/>
                          </a:lnTo>
                          <a:lnTo>
                            <a:pt x="0" y="2291"/>
                          </a:lnTo>
                          <a:lnTo>
                            <a:pt x="40" y="2223"/>
                          </a:lnTo>
                          <a:lnTo>
                            <a:pt x="78" y="2154"/>
                          </a:lnTo>
                          <a:lnTo>
                            <a:pt x="113" y="2084"/>
                          </a:lnTo>
                          <a:lnTo>
                            <a:pt x="147" y="2011"/>
                          </a:lnTo>
                          <a:lnTo>
                            <a:pt x="177" y="1938"/>
                          </a:lnTo>
                          <a:lnTo>
                            <a:pt x="177" y="1938"/>
                          </a:lnTo>
                          <a:lnTo>
                            <a:pt x="204" y="1868"/>
                          </a:lnTo>
                          <a:lnTo>
                            <a:pt x="230" y="1789"/>
                          </a:lnTo>
                          <a:lnTo>
                            <a:pt x="254" y="1710"/>
                          </a:lnTo>
                          <a:lnTo>
                            <a:pt x="275" y="1631"/>
                          </a:lnTo>
                          <a:lnTo>
                            <a:pt x="294" y="1551"/>
                          </a:lnTo>
                          <a:lnTo>
                            <a:pt x="311" y="1470"/>
                          </a:lnTo>
                          <a:lnTo>
                            <a:pt x="324" y="1387"/>
                          </a:lnTo>
                          <a:lnTo>
                            <a:pt x="335" y="1304"/>
                          </a:lnTo>
                          <a:lnTo>
                            <a:pt x="343" y="1222"/>
                          </a:lnTo>
                          <a:lnTo>
                            <a:pt x="346" y="1141"/>
                          </a:lnTo>
                          <a:lnTo>
                            <a:pt x="348" y="1058"/>
                          </a:lnTo>
                          <a:lnTo>
                            <a:pt x="345" y="915"/>
                          </a:lnTo>
                          <a:lnTo>
                            <a:pt x="339" y="846"/>
                          </a:lnTo>
                          <a:lnTo>
                            <a:pt x="331" y="776"/>
                          </a:lnTo>
                          <a:lnTo>
                            <a:pt x="322" y="709"/>
                          </a:lnTo>
                          <a:lnTo>
                            <a:pt x="311" y="639"/>
                          </a:lnTo>
                          <a:lnTo>
                            <a:pt x="296" y="571"/>
                          </a:lnTo>
                          <a:lnTo>
                            <a:pt x="281" y="506"/>
                          </a:lnTo>
                          <a:lnTo>
                            <a:pt x="264" y="440"/>
                          </a:lnTo>
                          <a:lnTo>
                            <a:pt x="243" y="374"/>
                          </a:lnTo>
                          <a:lnTo>
                            <a:pt x="202" y="254"/>
                          </a:lnTo>
                          <a:lnTo>
                            <a:pt x="202" y="254"/>
                          </a:lnTo>
                          <a:lnTo>
                            <a:pt x="151" y="130"/>
                          </a:lnTo>
                          <a:lnTo>
                            <a:pt x="91" y="8"/>
                          </a:lnTo>
                          <a:lnTo>
                            <a:pt x="106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7" name="Google Shape;647;p28"/>
                    <p:cNvSpPr/>
                    <p:nvPr/>
                  </p:nvSpPr>
                  <p:spPr>
                    <a:xfrm rot="10107703">
                      <a:off x="11379541" y="-1201829"/>
                      <a:ext cx="1413523" cy="75604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265" h="1213" extrusionOk="0">
                          <a:moveTo>
                            <a:pt x="2250" y="0"/>
                          </a:moveTo>
                          <a:lnTo>
                            <a:pt x="2265" y="10"/>
                          </a:lnTo>
                          <a:lnTo>
                            <a:pt x="2179" y="130"/>
                          </a:lnTo>
                          <a:lnTo>
                            <a:pt x="2087" y="243"/>
                          </a:lnTo>
                          <a:lnTo>
                            <a:pt x="1989" y="352"/>
                          </a:lnTo>
                          <a:lnTo>
                            <a:pt x="1887" y="457"/>
                          </a:lnTo>
                          <a:lnTo>
                            <a:pt x="1778" y="555"/>
                          </a:lnTo>
                          <a:lnTo>
                            <a:pt x="1666" y="647"/>
                          </a:lnTo>
                          <a:lnTo>
                            <a:pt x="1547" y="733"/>
                          </a:lnTo>
                          <a:lnTo>
                            <a:pt x="1423" y="814"/>
                          </a:lnTo>
                          <a:lnTo>
                            <a:pt x="1346" y="859"/>
                          </a:lnTo>
                          <a:lnTo>
                            <a:pt x="1265" y="903"/>
                          </a:lnTo>
                          <a:lnTo>
                            <a:pt x="1184" y="944"/>
                          </a:lnTo>
                          <a:lnTo>
                            <a:pt x="1101" y="981"/>
                          </a:lnTo>
                          <a:lnTo>
                            <a:pt x="1094" y="985"/>
                          </a:lnTo>
                          <a:lnTo>
                            <a:pt x="925" y="1053"/>
                          </a:lnTo>
                          <a:lnTo>
                            <a:pt x="836" y="1083"/>
                          </a:lnTo>
                          <a:lnTo>
                            <a:pt x="748" y="1109"/>
                          </a:lnTo>
                          <a:lnTo>
                            <a:pt x="567" y="1154"/>
                          </a:lnTo>
                          <a:lnTo>
                            <a:pt x="475" y="1171"/>
                          </a:lnTo>
                          <a:lnTo>
                            <a:pt x="381" y="1186"/>
                          </a:lnTo>
                          <a:lnTo>
                            <a:pt x="287" y="1198"/>
                          </a:lnTo>
                          <a:lnTo>
                            <a:pt x="193" y="1205"/>
                          </a:lnTo>
                          <a:lnTo>
                            <a:pt x="97" y="1211"/>
                          </a:lnTo>
                          <a:lnTo>
                            <a:pt x="0" y="1213"/>
                          </a:lnTo>
                          <a:lnTo>
                            <a:pt x="0" y="1194"/>
                          </a:lnTo>
                          <a:lnTo>
                            <a:pt x="97" y="1192"/>
                          </a:lnTo>
                          <a:lnTo>
                            <a:pt x="193" y="1186"/>
                          </a:lnTo>
                          <a:lnTo>
                            <a:pt x="287" y="1179"/>
                          </a:lnTo>
                          <a:lnTo>
                            <a:pt x="381" y="1167"/>
                          </a:lnTo>
                          <a:lnTo>
                            <a:pt x="475" y="1152"/>
                          </a:lnTo>
                          <a:lnTo>
                            <a:pt x="567" y="1136"/>
                          </a:lnTo>
                          <a:lnTo>
                            <a:pt x="748" y="1090"/>
                          </a:lnTo>
                          <a:lnTo>
                            <a:pt x="836" y="1064"/>
                          </a:lnTo>
                          <a:lnTo>
                            <a:pt x="925" y="1034"/>
                          </a:lnTo>
                          <a:lnTo>
                            <a:pt x="1088" y="968"/>
                          </a:lnTo>
                          <a:lnTo>
                            <a:pt x="1088" y="968"/>
                          </a:lnTo>
                          <a:lnTo>
                            <a:pt x="1171" y="931"/>
                          </a:lnTo>
                          <a:lnTo>
                            <a:pt x="1252" y="889"/>
                          </a:lnTo>
                          <a:lnTo>
                            <a:pt x="1333" y="846"/>
                          </a:lnTo>
                          <a:lnTo>
                            <a:pt x="1414" y="799"/>
                          </a:lnTo>
                          <a:lnTo>
                            <a:pt x="1534" y="720"/>
                          </a:lnTo>
                          <a:lnTo>
                            <a:pt x="1652" y="634"/>
                          </a:lnTo>
                          <a:lnTo>
                            <a:pt x="1765" y="542"/>
                          </a:lnTo>
                          <a:lnTo>
                            <a:pt x="1874" y="444"/>
                          </a:lnTo>
                          <a:lnTo>
                            <a:pt x="1976" y="339"/>
                          </a:lnTo>
                          <a:lnTo>
                            <a:pt x="2074" y="230"/>
                          </a:lnTo>
                          <a:lnTo>
                            <a:pt x="2166" y="117"/>
                          </a:lnTo>
                          <a:lnTo>
                            <a:pt x="2250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8" name="Google Shape;648;p28"/>
                    <p:cNvSpPr/>
                    <p:nvPr/>
                  </p:nvSpPr>
                  <p:spPr>
                    <a:xfrm rot="10107703">
                      <a:off x="12395977" y="402132"/>
                      <a:ext cx="104797" cy="10354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67" h="167" extrusionOk="0">
                          <a:moveTo>
                            <a:pt x="84" y="0"/>
                          </a:moveTo>
                          <a:lnTo>
                            <a:pt x="111" y="4"/>
                          </a:lnTo>
                          <a:lnTo>
                            <a:pt x="133" y="17"/>
                          </a:lnTo>
                          <a:lnTo>
                            <a:pt x="152" y="34"/>
                          </a:lnTo>
                          <a:lnTo>
                            <a:pt x="163" y="58"/>
                          </a:lnTo>
                          <a:lnTo>
                            <a:pt x="167" y="85"/>
                          </a:lnTo>
                          <a:lnTo>
                            <a:pt x="163" y="111"/>
                          </a:lnTo>
                          <a:lnTo>
                            <a:pt x="152" y="134"/>
                          </a:lnTo>
                          <a:lnTo>
                            <a:pt x="133" y="152"/>
                          </a:lnTo>
                          <a:lnTo>
                            <a:pt x="111" y="164"/>
                          </a:lnTo>
                          <a:lnTo>
                            <a:pt x="84" y="167"/>
                          </a:lnTo>
                          <a:lnTo>
                            <a:pt x="56" y="164"/>
                          </a:lnTo>
                          <a:lnTo>
                            <a:pt x="34" y="152"/>
                          </a:lnTo>
                          <a:lnTo>
                            <a:pt x="17" y="134"/>
                          </a:lnTo>
                          <a:lnTo>
                            <a:pt x="4" y="111"/>
                          </a:lnTo>
                          <a:lnTo>
                            <a:pt x="0" y="85"/>
                          </a:lnTo>
                          <a:lnTo>
                            <a:pt x="4" y="58"/>
                          </a:lnTo>
                          <a:lnTo>
                            <a:pt x="17" y="34"/>
                          </a:lnTo>
                          <a:lnTo>
                            <a:pt x="34" y="17"/>
                          </a:lnTo>
                          <a:lnTo>
                            <a:pt x="56" y="4"/>
                          </a:lnTo>
                          <a:lnTo>
                            <a:pt x="84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9" name="Google Shape;649;p28"/>
                    <p:cNvSpPr/>
                    <p:nvPr/>
                  </p:nvSpPr>
                  <p:spPr>
                    <a:xfrm rot="10107703">
                      <a:off x="11659366" y="-216893"/>
                      <a:ext cx="135986" cy="13473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6" h="216" extrusionOk="0">
                          <a:moveTo>
                            <a:pt x="107" y="0"/>
                          </a:moveTo>
                          <a:lnTo>
                            <a:pt x="143" y="6"/>
                          </a:lnTo>
                          <a:lnTo>
                            <a:pt x="171" y="21"/>
                          </a:lnTo>
                          <a:lnTo>
                            <a:pt x="195" y="43"/>
                          </a:lnTo>
                          <a:lnTo>
                            <a:pt x="210" y="73"/>
                          </a:lnTo>
                          <a:lnTo>
                            <a:pt x="216" y="107"/>
                          </a:lnTo>
                          <a:lnTo>
                            <a:pt x="210" y="143"/>
                          </a:lnTo>
                          <a:lnTo>
                            <a:pt x="195" y="171"/>
                          </a:lnTo>
                          <a:lnTo>
                            <a:pt x="171" y="196"/>
                          </a:lnTo>
                          <a:lnTo>
                            <a:pt x="143" y="211"/>
                          </a:lnTo>
                          <a:lnTo>
                            <a:pt x="107" y="216"/>
                          </a:lnTo>
                          <a:lnTo>
                            <a:pt x="73" y="211"/>
                          </a:lnTo>
                          <a:lnTo>
                            <a:pt x="43" y="196"/>
                          </a:lnTo>
                          <a:lnTo>
                            <a:pt x="20" y="171"/>
                          </a:lnTo>
                          <a:lnTo>
                            <a:pt x="4" y="143"/>
                          </a:lnTo>
                          <a:lnTo>
                            <a:pt x="0" y="107"/>
                          </a:lnTo>
                          <a:lnTo>
                            <a:pt x="4" y="73"/>
                          </a:lnTo>
                          <a:lnTo>
                            <a:pt x="20" y="43"/>
                          </a:lnTo>
                          <a:lnTo>
                            <a:pt x="43" y="21"/>
                          </a:lnTo>
                          <a:lnTo>
                            <a:pt x="73" y="6"/>
                          </a:lnTo>
                          <a:lnTo>
                            <a:pt x="107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0" name="Google Shape;650;p28"/>
                    <p:cNvSpPr/>
                    <p:nvPr/>
                  </p:nvSpPr>
                  <p:spPr>
                    <a:xfrm rot="10107703">
                      <a:off x="12135081" y="963589"/>
                      <a:ext cx="103549" cy="10479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68" h="168" extrusionOk="0">
                          <a:moveTo>
                            <a:pt x="85" y="0"/>
                          </a:moveTo>
                          <a:lnTo>
                            <a:pt x="111" y="4"/>
                          </a:lnTo>
                          <a:lnTo>
                            <a:pt x="134" y="15"/>
                          </a:lnTo>
                          <a:lnTo>
                            <a:pt x="153" y="34"/>
                          </a:lnTo>
                          <a:lnTo>
                            <a:pt x="164" y="57"/>
                          </a:lnTo>
                          <a:lnTo>
                            <a:pt x="168" y="83"/>
                          </a:lnTo>
                          <a:lnTo>
                            <a:pt x="164" y="109"/>
                          </a:lnTo>
                          <a:lnTo>
                            <a:pt x="153" y="134"/>
                          </a:lnTo>
                          <a:lnTo>
                            <a:pt x="134" y="151"/>
                          </a:lnTo>
                          <a:lnTo>
                            <a:pt x="111" y="164"/>
                          </a:lnTo>
                          <a:lnTo>
                            <a:pt x="85" y="168"/>
                          </a:lnTo>
                          <a:lnTo>
                            <a:pt x="59" y="164"/>
                          </a:lnTo>
                          <a:lnTo>
                            <a:pt x="34" y="151"/>
                          </a:lnTo>
                          <a:lnTo>
                            <a:pt x="17" y="134"/>
                          </a:lnTo>
                          <a:lnTo>
                            <a:pt x="4" y="109"/>
                          </a:lnTo>
                          <a:lnTo>
                            <a:pt x="0" y="83"/>
                          </a:lnTo>
                          <a:lnTo>
                            <a:pt x="4" y="57"/>
                          </a:lnTo>
                          <a:lnTo>
                            <a:pt x="17" y="34"/>
                          </a:lnTo>
                          <a:lnTo>
                            <a:pt x="34" y="15"/>
                          </a:lnTo>
                          <a:lnTo>
                            <a:pt x="59" y="4"/>
                          </a:lnTo>
                          <a:lnTo>
                            <a:pt x="85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1" name="Google Shape;651;p28"/>
                    <p:cNvSpPr/>
                    <p:nvPr/>
                  </p:nvSpPr>
                  <p:spPr>
                    <a:xfrm rot="10107703">
                      <a:off x="11460391" y="-355402"/>
                      <a:ext cx="108491" cy="10807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20" h="520" extrusionOk="0">
                          <a:moveTo>
                            <a:pt x="261" y="0"/>
                          </a:moveTo>
                          <a:lnTo>
                            <a:pt x="312" y="5"/>
                          </a:lnTo>
                          <a:lnTo>
                            <a:pt x="361" y="20"/>
                          </a:lnTo>
                          <a:lnTo>
                            <a:pt x="406" y="45"/>
                          </a:lnTo>
                          <a:lnTo>
                            <a:pt x="445" y="77"/>
                          </a:lnTo>
                          <a:lnTo>
                            <a:pt x="475" y="114"/>
                          </a:lnTo>
                          <a:lnTo>
                            <a:pt x="500" y="159"/>
                          </a:lnTo>
                          <a:lnTo>
                            <a:pt x="515" y="208"/>
                          </a:lnTo>
                          <a:lnTo>
                            <a:pt x="520" y="261"/>
                          </a:lnTo>
                          <a:lnTo>
                            <a:pt x="515" y="312"/>
                          </a:lnTo>
                          <a:lnTo>
                            <a:pt x="500" y="360"/>
                          </a:lnTo>
                          <a:lnTo>
                            <a:pt x="475" y="406"/>
                          </a:lnTo>
                          <a:lnTo>
                            <a:pt x="445" y="445"/>
                          </a:lnTo>
                          <a:lnTo>
                            <a:pt x="406" y="475"/>
                          </a:lnTo>
                          <a:lnTo>
                            <a:pt x="361" y="500"/>
                          </a:lnTo>
                          <a:lnTo>
                            <a:pt x="312" y="515"/>
                          </a:lnTo>
                          <a:lnTo>
                            <a:pt x="261" y="520"/>
                          </a:lnTo>
                          <a:lnTo>
                            <a:pt x="208" y="515"/>
                          </a:lnTo>
                          <a:lnTo>
                            <a:pt x="159" y="500"/>
                          </a:lnTo>
                          <a:lnTo>
                            <a:pt x="114" y="475"/>
                          </a:lnTo>
                          <a:lnTo>
                            <a:pt x="77" y="445"/>
                          </a:lnTo>
                          <a:lnTo>
                            <a:pt x="45" y="406"/>
                          </a:lnTo>
                          <a:lnTo>
                            <a:pt x="20" y="360"/>
                          </a:lnTo>
                          <a:lnTo>
                            <a:pt x="5" y="312"/>
                          </a:lnTo>
                          <a:lnTo>
                            <a:pt x="0" y="261"/>
                          </a:lnTo>
                          <a:lnTo>
                            <a:pt x="5" y="208"/>
                          </a:lnTo>
                          <a:lnTo>
                            <a:pt x="20" y="159"/>
                          </a:lnTo>
                          <a:lnTo>
                            <a:pt x="45" y="114"/>
                          </a:lnTo>
                          <a:lnTo>
                            <a:pt x="77" y="77"/>
                          </a:lnTo>
                          <a:lnTo>
                            <a:pt x="114" y="45"/>
                          </a:lnTo>
                          <a:lnTo>
                            <a:pt x="159" y="20"/>
                          </a:lnTo>
                          <a:lnTo>
                            <a:pt x="208" y="5"/>
                          </a:lnTo>
                          <a:lnTo>
                            <a:pt x="261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2" name="Google Shape;652;p28"/>
                    <p:cNvSpPr/>
                    <p:nvPr/>
                  </p:nvSpPr>
                  <p:spPr>
                    <a:xfrm rot="10107703">
                      <a:off x="11885916" y="-160008"/>
                      <a:ext cx="247024" cy="24577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95" h="395" extrusionOk="0">
                          <a:moveTo>
                            <a:pt x="198" y="0"/>
                          </a:moveTo>
                          <a:lnTo>
                            <a:pt x="243" y="6"/>
                          </a:lnTo>
                          <a:lnTo>
                            <a:pt x="284" y="21"/>
                          </a:lnTo>
                          <a:lnTo>
                            <a:pt x="322" y="43"/>
                          </a:lnTo>
                          <a:lnTo>
                            <a:pt x="352" y="73"/>
                          </a:lnTo>
                          <a:lnTo>
                            <a:pt x="375" y="111"/>
                          </a:lnTo>
                          <a:lnTo>
                            <a:pt x="390" y="152"/>
                          </a:lnTo>
                          <a:lnTo>
                            <a:pt x="395" y="197"/>
                          </a:lnTo>
                          <a:lnTo>
                            <a:pt x="390" y="242"/>
                          </a:lnTo>
                          <a:lnTo>
                            <a:pt x="375" y="284"/>
                          </a:lnTo>
                          <a:lnTo>
                            <a:pt x="352" y="319"/>
                          </a:lnTo>
                          <a:lnTo>
                            <a:pt x="322" y="351"/>
                          </a:lnTo>
                          <a:lnTo>
                            <a:pt x="284" y="374"/>
                          </a:lnTo>
                          <a:lnTo>
                            <a:pt x="243" y="389"/>
                          </a:lnTo>
                          <a:lnTo>
                            <a:pt x="198" y="395"/>
                          </a:lnTo>
                          <a:lnTo>
                            <a:pt x="153" y="389"/>
                          </a:lnTo>
                          <a:lnTo>
                            <a:pt x="111" y="374"/>
                          </a:lnTo>
                          <a:lnTo>
                            <a:pt x="76" y="351"/>
                          </a:lnTo>
                          <a:lnTo>
                            <a:pt x="45" y="319"/>
                          </a:lnTo>
                          <a:lnTo>
                            <a:pt x="21" y="284"/>
                          </a:lnTo>
                          <a:lnTo>
                            <a:pt x="6" y="242"/>
                          </a:lnTo>
                          <a:lnTo>
                            <a:pt x="0" y="197"/>
                          </a:lnTo>
                          <a:lnTo>
                            <a:pt x="6" y="152"/>
                          </a:lnTo>
                          <a:lnTo>
                            <a:pt x="21" y="111"/>
                          </a:lnTo>
                          <a:lnTo>
                            <a:pt x="45" y="73"/>
                          </a:lnTo>
                          <a:lnTo>
                            <a:pt x="76" y="43"/>
                          </a:lnTo>
                          <a:lnTo>
                            <a:pt x="111" y="21"/>
                          </a:lnTo>
                          <a:lnTo>
                            <a:pt x="153" y="6"/>
                          </a:lnTo>
                          <a:lnTo>
                            <a:pt x="198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3" name="Google Shape;653;p28"/>
                    <p:cNvSpPr/>
                    <p:nvPr/>
                  </p:nvSpPr>
                  <p:spPr>
                    <a:xfrm rot="10107703">
                      <a:off x="11556866" y="-292394"/>
                      <a:ext cx="160298" cy="15840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59" h="368" extrusionOk="0">
                          <a:moveTo>
                            <a:pt x="13" y="0"/>
                          </a:moveTo>
                          <a:lnTo>
                            <a:pt x="359" y="355"/>
                          </a:lnTo>
                          <a:lnTo>
                            <a:pt x="346" y="368"/>
                          </a:lnTo>
                          <a:lnTo>
                            <a:pt x="0" y="13"/>
                          </a:lnTo>
                          <a:lnTo>
                            <a:pt x="13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4" name="Google Shape;654;p28"/>
                    <p:cNvSpPr/>
                    <p:nvPr/>
                  </p:nvSpPr>
                  <p:spPr>
                    <a:xfrm rot="10107703">
                      <a:off x="12770000" y="-1336816"/>
                      <a:ext cx="9980" cy="805944"/>
                    </a:xfrm>
                    <a:prstGeom prst="rect">
                      <a:avLst/>
                    </a:pr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5" name="Google Shape;655;p28"/>
                    <p:cNvSpPr/>
                    <p:nvPr/>
                  </p:nvSpPr>
                  <p:spPr>
                    <a:xfrm rot="10107703">
                      <a:off x="12660039" y="-1377625"/>
                      <a:ext cx="92662" cy="9240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29" h="728" extrusionOk="0">
                          <a:moveTo>
                            <a:pt x="365" y="0"/>
                          </a:moveTo>
                          <a:lnTo>
                            <a:pt x="430" y="6"/>
                          </a:lnTo>
                          <a:lnTo>
                            <a:pt x="491" y="23"/>
                          </a:lnTo>
                          <a:lnTo>
                            <a:pt x="549" y="49"/>
                          </a:lnTo>
                          <a:lnTo>
                            <a:pt x="600" y="85"/>
                          </a:lnTo>
                          <a:lnTo>
                            <a:pt x="643" y="130"/>
                          </a:lnTo>
                          <a:lnTo>
                            <a:pt x="679" y="181"/>
                          </a:lnTo>
                          <a:lnTo>
                            <a:pt x="705" y="237"/>
                          </a:lnTo>
                          <a:lnTo>
                            <a:pt x="722" y="299"/>
                          </a:lnTo>
                          <a:lnTo>
                            <a:pt x="729" y="363"/>
                          </a:lnTo>
                          <a:lnTo>
                            <a:pt x="722" y="429"/>
                          </a:lnTo>
                          <a:lnTo>
                            <a:pt x="705" y="491"/>
                          </a:lnTo>
                          <a:lnTo>
                            <a:pt x="679" y="547"/>
                          </a:lnTo>
                          <a:lnTo>
                            <a:pt x="643" y="598"/>
                          </a:lnTo>
                          <a:lnTo>
                            <a:pt x="600" y="641"/>
                          </a:lnTo>
                          <a:lnTo>
                            <a:pt x="549" y="679"/>
                          </a:lnTo>
                          <a:lnTo>
                            <a:pt x="491" y="705"/>
                          </a:lnTo>
                          <a:lnTo>
                            <a:pt x="430" y="722"/>
                          </a:lnTo>
                          <a:lnTo>
                            <a:pt x="365" y="728"/>
                          </a:lnTo>
                          <a:lnTo>
                            <a:pt x="299" y="722"/>
                          </a:lnTo>
                          <a:lnTo>
                            <a:pt x="237" y="705"/>
                          </a:lnTo>
                          <a:lnTo>
                            <a:pt x="180" y="679"/>
                          </a:lnTo>
                          <a:lnTo>
                            <a:pt x="130" y="641"/>
                          </a:lnTo>
                          <a:lnTo>
                            <a:pt x="86" y="598"/>
                          </a:lnTo>
                          <a:lnTo>
                            <a:pt x="51" y="547"/>
                          </a:lnTo>
                          <a:lnTo>
                            <a:pt x="22" y="491"/>
                          </a:lnTo>
                          <a:lnTo>
                            <a:pt x="5" y="429"/>
                          </a:lnTo>
                          <a:lnTo>
                            <a:pt x="0" y="363"/>
                          </a:lnTo>
                          <a:lnTo>
                            <a:pt x="5" y="299"/>
                          </a:lnTo>
                          <a:lnTo>
                            <a:pt x="22" y="237"/>
                          </a:lnTo>
                          <a:lnTo>
                            <a:pt x="51" y="181"/>
                          </a:lnTo>
                          <a:lnTo>
                            <a:pt x="86" y="130"/>
                          </a:lnTo>
                          <a:lnTo>
                            <a:pt x="130" y="85"/>
                          </a:lnTo>
                          <a:lnTo>
                            <a:pt x="180" y="49"/>
                          </a:lnTo>
                          <a:lnTo>
                            <a:pt x="237" y="23"/>
                          </a:lnTo>
                          <a:lnTo>
                            <a:pt x="299" y="6"/>
                          </a:lnTo>
                          <a:lnTo>
                            <a:pt x="365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6" name="Google Shape;656;p28"/>
                    <p:cNvSpPr/>
                    <p:nvPr/>
                  </p:nvSpPr>
                  <p:spPr>
                    <a:xfrm rot="10107703">
                      <a:off x="13022941" y="783205"/>
                      <a:ext cx="288193" cy="28819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63" h="462" extrusionOk="0">
                          <a:moveTo>
                            <a:pt x="232" y="0"/>
                          </a:moveTo>
                          <a:lnTo>
                            <a:pt x="279" y="4"/>
                          </a:lnTo>
                          <a:lnTo>
                            <a:pt x="322" y="17"/>
                          </a:lnTo>
                          <a:lnTo>
                            <a:pt x="361" y="40"/>
                          </a:lnTo>
                          <a:lnTo>
                            <a:pt x="395" y="68"/>
                          </a:lnTo>
                          <a:lnTo>
                            <a:pt x="423" y="102"/>
                          </a:lnTo>
                          <a:lnTo>
                            <a:pt x="446" y="141"/>
                          </a:lnTo>
                          <a:lnTo>
                            <a:pt x="459" y="184"/>
                          </a:lnTo>
                          <a:lnTo>
                            <a:pt x="463" y="231"/>
                          </a:lnTo>
                          <a:lnTo>
                            <a:pt x="459" y="278"/>
                          </a:lnTo>
                          <a:lnTo>
                            <a:pt x="446" y="322"/>
                          </a:lnTo>
                          <a:lnTo>
                            <a:pt x="423" y="361"/>
                          </a:lnTo>
                          <a:lnTo>
                            <a:pt x="395" y="395"/>
                          </a:lnTo>
                          <a:lnTo>
                            <a:pt x="361" y="423"/>
                          </a:lnTo>
                          <a:lnTo>
                            <a:pt x="322" y="444"/>
                          </a:lnTo>
                          <a:lnTo>
                            <a:pt x="279" y="459"/>
                          </a:lnTo>
                          <a:lnTo>
                            <a:pt x="232" y="462"/>
                          </a:lnTo>
                          <a:lnTo>
                            <a:pt x="185" y="459"/>
                          </a:lnTo>
                          <a:lnTo>
                            <a:pt x="141" y="444"/>
                          </a:lnTo>
                          <a:lnTo>
                            <a:pt x="102" y="423"/>
                          </a:lnTo>
                          <a:lnTo>
                            <a:pt x="68" y="395"/>
                          </a:lnTo>
                          <a:lnTo>
                            <a:pt x="40" y="361"/>
                          </a:lnTo>
                          <a:lnTo>
                            <a:pt x="19" y="322"/>
                          </a:lnTo>
                          <a:lnTo>
                            <a:pt x="6" y="278"/>
                          </a:lnTo>
                          <a:lnTo>
                            <a:pt x="0" y="231"/>
                          </a:lnTo>
                          <a:lnTo>
                            <a:pt x="6" y="184"/>
                          </a:lnTo>
                          <a:lnTo>
                            <a:pt x="19" y="141"/>
                          </a:lnTo>
                          <a:lnTo>
                            <a:pt x="40" y="102"/>
                          </a:lnTo>
                          <a:lnTo>
                            <a:pt x="68" y="68"/>
                          </a:lnTo>
                          <a:lnTo>
                            <a:pt x="102" y="40"/>
                          </a:lnTo>
                          <a:lnTo>
                            <a:pt x="141" y="17"/>
                          </a:lnTo>
                          <a:lnTo>
                            <a:pt x="185" y="4"/>
                          </a:lnTo>
                          <a:lnTo>
                            <a:pt x="232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7" name="Google Shape;657;p28"/>
                    <p:cNvSpPr/>
                    <p:nvPr/>
                  </p:nvSpPr>
                  <p:spPr>
                    <a:xfrm rot="10107703">
                      <a:off x="13834689" y="816507"/>
                      <a:ext cx="320630" cy="39923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13" h="639" extrusionOk="0">
                          <a:moveTo>
                            <a:pt x="13" y="0"/>
                          </a:moveTo>
                          <a:lnTo>
                            <a:pt x="513" y="627"/>
                          </a:lnTo>
                          <a:lnTo>
                            <a:pt x="500" y="639"/>
                          </a:lnTo>
                          <a:lnTo>
                            <a:pt x="0" y="11"/>
                          </a:lnTo>
                          <a:lnTo>
                            <a:pt x="13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8" name="Google Shape;658;p28"/>
                    <p:cNvSpPr/>
                    <p:nvPr/>
                  </p:nvSpPr>
                  <p:spPr>
                    <a:xfrm rot="10107703">
                      <a:off x="14425867" y="21527"/>
                      <a:ext cx="313145" cy="9980"/>
                    </a:xfrm>
                    <a:prstGeom prst="rect">
                      <a:avLst/>
                    </a:pr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69" name="Google Shape;659;p28"/>
                    <p:cNvSpPr/>
                    <p:nvPr/>
                  </p:nvSpPr>
                  <p:spPr>
                    <a:xfrm rot="10107703">
                      <a:off x="12595054" y="935206"/>
                      <a:ext cx="1250088" cy="27322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04" h="438" extrusionOk="0">
                          <a:moveTo>
                            <a:pt x="910" y="0"/>
                          </a:moveTo>
                          <a:lnTo>
                            <a:pt x="979" y="0"/>
                          </a:lnTo>
                          <a:lnTo>
                            <a:pt x="1055" y="2"/>
                          </a:lnTo>
                          <a:lnTo>
                            <a:pt x="1128" y="8"/>
                          </a:lnTo>
                          <a:lnTo>
                            <a:pt x="1199" y="15"/>
                          </a:lnTo>
                          <a:lnTo>
                            <a:pt x="1271" y="28"/>
                          </a:lnTo>
                          <a:lnTo>
                            <a:pt x="1341" y="45"/>
                          </a:lnTo>
                          <a:lnTo>
                            <a:pt x="1408" y="64"/>
                          </a:lnTo>
                          <a:lnTo>
                            <a:pt x="1476" y="86"/>
                          </a:lnTo>
                          <a:lnTo>
                            <a:pt x="1542" y="113"/>
                          </a:lnTo>
                          <a:lnTo>
                            <a:pt x="1547" y="117"/>
                          </a:lnTo>
                          <a:lnTo>
                            <a:pt x="1611" y="145"/>
                          </a:lnTo>
                          <a:lnTo>
                            <a:pt x="1673" y="177"/>
                          </a:lnTo>
                          <a:lnTo>
                            <a:pt x="1734" y="212"/>
                          </a:lnTo>
                          <a:lnTo>
                            <a:pt x="1792" y="250"/>
                          </a:lnTo>
                          <a:lnTo>
                            <a:pt x="1848" y="289"/>
                          </a:lnTo>
                          <a:lnTo>
                            <a:pt x="1903" y="333"/>
                          </a:lnTo>
                          <a:lnTo>
                            <a:pt x="1955" y="378"/>
                          </a:lnTo>
                          <a:lnTo>
                            <a:pt x="2004" y="427"/>
                          </a:lnTo>
                          <a:lnTo>
                            <a:pt x="1993" y="438"/>
                          </a:lnTo>
                          <a:lnTo>
                            <a:pt x="1944" y="389"/>
                          </a:lnTo>
                          <a:lnTo>
                            <a:pt x="1891" y="344"/>
                          </a:lnTo>
                          <a:lnTo>
                            <a:pt x="1837" y="301"/>
                          </a:lnTo>
                          <a:lnTo>
                            <a:pt x="1781" y="261"/>
                          </a:lnTo>
                          <a:lnTo>
                            <a:pt x="1722" y="224"/>
                          </a:lnTo>
                          <a:lnTo>
                            <a:pt x="1662" y="188"/>
                          </a:lnTo>
                          <a:lnTo>
                            <a:pt x="1600" y="156"/>
                          </a:lnTo>
                          <a:lnTo>
                            <a:pt x="1536" y="128"/>
                          </a:lnTo>
                          <a:lnTo>
                            <a:pt x="1536" y="128"/>
                          </a:lnTo>
                          <a:lnTo>
                            <a:pt x="1476" y="103"/>
                          </a:lnTo>
                          <a:lnTo>
                            <a:pt x="1408" y="81"/>
                          </a:lnTo>
                          <a:lnTo>
                            <a:pt x="1341" y="62"/>
                          </a:lnTo>
                          <a:lnTo>
                            <a:pt x="1271" y="45"/>
                          </a:lnTo>
                          <a:lnTo>
                            <a:pt x="1199" y="32"/>
                          </a:lnTo>
                          <a:lnTo>
                            <a:pt x="1128" y="24"/>
                          </a:lnTo>
                          <a:lnTo>
                            <a:pt x="1055" y="19"/>
                          </a:lnTo>
                          <a:lnTo>
                            <a:pt x="979" y="17"/>
                          </a:lnTo>
                          <a:lnTo>
                            <a:pt x="910" y="17"/>
                          </a:lnTo>
                          <a:lnTo>
                            <a:pt x="840" y="23"/>
                          </a:lnTo>
                          <a:lnTo>
                            <a:pt x="773" y="30"/>
                          </a:lnTo>
                          <a:lnTo>
                            <a:pt x="637" y="56"/>
                          </a:lnTo>
                          <a:lnTo>
                            <a:pt x="509" y="94"/>
                          </a:lnTo>
                          <a:lnTo>
                            <a:pt x="447" y="118"/>
                          </a:lnTo>
                          <a:lnTo>
                            <a:pt x="447" y="117"/>
                          </a:lnTo>
                          <a:lnTo>
                            <a:pt x="391" y="141"/>
                          </a:lnTo>
                          <a:lnTo>
                            <a:pt x="274" y="201"/>
                          </a:lnTo>
                          <a:lnTo>
                            <a:pt x="218" y="237"/>
                          </a:lnTo>
                          <a:lnTo>
                            <a:pt x="163" y="272"/>
                          </a:lnTo>
                          <a:lnTo>
                            <a:pt x="111" y="312"/>
                          </a:lnTo>
                          <a:lnTo>
                            <a:pt x="60" y="353"/>
                          </a:lnTo>
                          <a:lnTo>
                            <a:pt x="11" y="397"/>
                          </a:lnTo>
                          <a:lnTo>
                            <a:pt x="0" y="385"/>
                          </a:lnTo>
                          <a:lnTo>
                            <a:pt x="49" y="342"/>
                          </a:lnTo>
                          <a:lnTo>
                            <a:pt x="99" y="301"/>
                          </a:lnTo>
                          <a:lnTo>
                            <a:pt x="152" y="261"/>
                          </a:lnTo>
                          <a:lnTo>
                            <a:pt x="207" y="226"/>
                          </a:lnTo>
                          <a:lnTo>
                            <a:pt x="263" y="190"/>
                          </a:lnTo>
                          <a:lnTo>
                            <a:pt x="380" y="130"/>
                          </a:lnTo>
                          <a:lnTo>
                            <a:pt x="442" y="103"/>
                          </a:lnTo>
                          <a:lnTo>
                            <a:pt x="447" y="101"/>
                          </a:lnTo>
                          <a:lnTo>
                            <a:pt x="509" y="77"/>
                          </a:lnTo>
                          <a:lnTo>
                            <a:pt x="637" y="39"/>
                          </a:lnTo>
                          <a:lnTo>
                            <a:pt x="773" y="13"/>
                          </a:lnTo>
                          <a:lnTo>
                            <a:pt x="840" y="6"/>
                          </a:lnTo>
                          <a:lnTo>
                            <a:pt x="910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0" name="Google Shape;660;p28"/>
                    <p:cNvSpPr/>
                    <p:nvPr/>
                  </p:nvSpPr>
                  <p:spPr>
                    <a:xfrm rot="10107703">
                      <a:off x="14076373" y="109181"/>
                      <a:ext cx="469095" cy="1035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52" h="1659" extrusionOk="0">
                          <a:moveTo>
                            <a:pt x="743" y="0"/>
                          </a:moveTo>
                          <a:lnTo>
                            <a:pt x="752" y="13"/>
                          </a:lnTo>
                          <a:lnTo>
                            <a:pt x="750" y="13"/>
                          </a:lnTo>
                          <a:lnTo>
                            <a:pt x="746" y="15"/>
                          </a:lnTo>
                          <a:lnTo>
                            <a:pt x="739" y="20"/>
                          </a:lnTo>
                          <a:lnTo>
                            <a:pt x="730" y="28"/>
                          </a:lnTo>
                          <a:lnTo>
                            <a:pt x="718" y="37"/>
                          </a:lnTo>
                          <a:lnTo>
                            <a:pt x="703" y="49"/>
                          </a:lnTo>
                          <a:lnTo>
                            <a:pt x="686" y="64"/>
                          </a:lnTo>
                          <a:lnTo>
                            <a:pt x="649" y="101"/>
                          </a:lnTo>
                          <a:lnTo>
                            <a:pt x="624" y="124"/>
                          </a:lnTo>
                          <a:lnTo>
                            <a:pt x="600" y="148"/>
                          </a:lnTo>
                          <a:lnTo>
                            <a:pt x="575" y="178"/>
                          </a:lnTo>
                          <a:lnTo>
                            <a:pt x="547" y="208"/>
                          </a:lnTo>
                          <a:lnTo>
                            <a:pt x="517" y="244"/>
                          </a:lnTo>
                          <a:lnTo>
                            <a:pt x="487" y="282"/>
                          </a:lnTo>
                          <a:lnTo>
                            <a:pt x="457" y="323"/>
                          </a:lnTo>
                          <a:lnTo>
                            <a:pt x="404" y="394"/>
                          </a:lnTo>
                          <a:lnTo>
                            <a:pt x="355" y="468"/>
                          </a:lnTo>
                          <a:lnTo>
                            <a:pt x="310" y="541"/>
                          </a:lnTo>
                          <a:lnTo>
                            <a:pt x="267" y="618"/>
                          </a:lnTo>
                          <a:lnTo>
                            <a:pt x="227" y="697"/>
                          </a:lnTo>
                          <a:lnTo>
                            <a:pt x="192" y="778"/>
                          </a:lnTo>
                          <a:lnTo>
                            <a:pt x="192" y="778"/>
                          </a:lnTo>
                          <a:lnTo>
                            <a:pt x="162" y="855"/>
                          </a:lnTo>
                          <a:lnTo>
                            <a:pt x="132" y="939"/>
                          </a:lnTo>
                          <a:lnTo>
                            <a:pt x="105" y="1024"/>
                          </a:lnTo>
                          <a:lnTo>
                            <a:pt x="81" y="1112"/>
                          </a:lnTo>
                          <a:lnTo>
                            <a:pt x="62" y="1201"/>
                          </a:lnTo>
                          <a:lnTo>
                            <a:pt x="45" y="1289"/>
                          </a:lnTo>
                          <a:lnTo>
                            <a:pt x="32" y="1381"/>
                          </a:lnTo>
                          <a:lnTo>
                            <a:pt x="23" y="1473"/>
                          </a:lnTo>
                          <a:lnTo>
                            <a:pt x="19" y="1565"/>
                          </a:lnTo>
                          <a:lnTo>
                            <a:pt x="17" y="1659"/>
                          </a:lnTo>
                          <a:lnTo>
                            <a:pt x="0" y="1659"/>
                          </a:lnTo>
                          <a:lnTo>
                            <a:pt x="2" y="1565"/>
                          </a:lnTo>
                          <a:lnTo>
                            <a:pt x="6" y="1473"/>
                          </a:lnTo>
                          <a:lnTo>
                            <a:pt x="15" y="1381"/>
                          </a:lnTo>
                          <a:lnTo>
                            <a:pt x="28" y="1289"/>
                          </a:lnTo>
                          <a:lnTo>
                            <a:pt x="45" y="1201"/>
                          </a:lnTo>
                          <a:lnTo>
                            <a:pt x="64" y="1112"/>
                          </a:lnTo>
                          <a:lnTo>
                            <a:pt x="88" y="1024"/>
                          </a:lnTo>
                          <a:lnTo>
                            <a:pt x="115" y="939"/>
                          </a:lnTo>
                          <a:lnTo>
                            <a:pt x="145" y="855"/>
                          </a:lnTo>
                          <a:lnTo>
                            <a:pt x="177" y="772"/>
                          </a:lnTo>
                          <a:lnTo>
                            <a:pt x="180" y="767"/>
                          </a:lnTo>
                          <a:lnTo>
                            <a:pt x="216" y="686"/>
                          </a:lnTo>
                          <a:lnTo>
                            <a:pt x="256" y="607"/>
                          </a:lnTo>
                          <a:lnTo>
                            <a:pt x="299" y="530"/>
                          </a:lnTo>
                          <a:lnTo>
                            <a:pt x="344" y="456"/>
                          </a:lnTo>
                          <a:lnTo>
                            <a:pt x="393" y="383"/>
                          </a:lnTo>
                          <a:lnTo>
                            <a:pt x="444" y="314"/>
                          </a:lnTo>
                          <a:lnTo>
                            <a:pt x="476" y="270"/>
                          </a:lnTo>
                          <a:lnTo>
                            <a:pt x="506" y="233"/>
                          </a:lnTo>
                          <a:lnTo>
                            <a:pt x="536" y="197"/>
                          </a:lnTo>
                          <a:lnTo>
                            <a:pt x="564" y="167"/>
                          </a:lnTo>
                          <a:lnTo>
                            <a:pt x="589" y="137"/>
                          </a:lnTo>
                          <a:lnTo>
                            <a:pt x="613" y="113"/>
                          </a:lnTo>
                          <a:lnTo>
                            <a:pt x="637" y="90"/>
                          </a:lnTo>
                          <a:lnTo>
                            <a:pt x="675" y="52"/>
                          </a:lnTo>
                          <a:lnTo>
                            <a:pt x="692" y="37"/>
                          </a:lnTo>
                          <a:lnTo>
                            <a:pt x="707" y="26"/>
                          </a:lnTo>
                          <a:lnTo>
                            <a:pt x="718" y="17"/>
                          </a:lnTo>
                          <a:lnTo>
                            <a:pt x="728" y="9"/>
                          </a:lnTo>
                          <a:lnTo>
                            <a:pt x="735" y="4"/>
                          </a:lnTo>
                          <a:lnTo>
                            <a:pt x="743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1" name="Google Shape;661;p28"/>
                    <p:cNvSpPr/>
                    <p:nvPr/>
                  </p:nvSpPr>
                  <p:spPr>
                    <a:xfrm rot="10107703">
                      <a:off x="11506376" y="586647"/>
                      <a:ext cx="717366" cy="138607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151" h="2222" extrusionOk="0">
                          <a:moveTo>
                            <a:pt x="11" y="0"/>
                          </a:moveTo>
                          <a:lnTo>
                            <a:pt x="134" y="94"/>
                          </a:lnTo>
                          <a:lnTo>
                            <a:pt x="248" y="192"/>
                          </a:lnTo>
                          <a:lnTo>
                            <a:pt x="357" y="297"/>
                          </a:lnTo>
                          <a:lnTo>
                            <a:pt x="461" y="406"/>
                          </a:lnTo>
                          <a:lnTo>
                            <a:pt x="559" y="523"/>
                          </a:lnTo>
                          <a:lnTo>
                            <a:pt x="649" y="645"/>
                          </a:lnTo>
                          <a:lnTo>
                            <a:pt x="733" y="771"/>
                          </a:lnTo>
                          <a:lnTo>
                            <a:pt x="812" y="904"/>
                          </a:lnTo>
                          <a:lnTo>
                            <a:pt x="850" y="976"/>
                          </a:lnTo>
                          <a:lnTo>
                            <a:pt x="888" y="1051"/>
                          </a:lnTo>
                          <a:lnTo>
                            <a:pt x="922" y="1126"/>
                          </a:lnTo>
                          <a:lnTo>
                            <a:pt x="955" y="1203"/>
                          </a:lnTo>
                          <a:lnTo>
                            <a:pt x="957" y="1211"/>
                          </a:lnTo>
                          <a:lnTo>
                            <a:pt x="987" y="1290"/>
                          </a:lnTo>
                          <a:lnTo>
                            <a:pt x="1016" y="1368"/>
                          </a:lnTo>
                          <a:lnTo>
                            <a:pt x="1040" y="1449"/>
                          </a:lnTo>
                          <a:lnTo>
                            <a:pt x="1063" y="1532"/>
                          </a:lnTo>
                          <a:lnTo>
                            <a:pt x="1083" y="1615"/>
                          </a:lnTo>
                          <a:lnTo>
                            <a:pt x="1100" y="1699"/>
                          </a:lnTo>
                          <a:lnTo>
                            <a:pt x="1115" y="1784"/>
                          </a:lnTo>
                          <a:lnTo>
                            <a:pt x="1128" y="1870"/>
                          </a:lnTo>
                          <a:lnTo>
                            <a:pt x="1138" y="1957"/>
                          </a:lnTo>
                          <a:lnTo>
                            <a:pt x="1145" y="2045"/>
                          </a:lnTo>
                          <a:lnTo>
                            <a:pt x="1149" y="2133"/>
                          </a:lnTo>
                          <a:lnTo>
                            <a:pt x="1151" y="2222"/>
                          </a:lnTo>
                          <a:lnTo>
                            <a:pt x="1132" y="2222"/>
                          </a:lnTo>
                          <a:lnTo>
                            <a:pt x="1130" y="2133"/>
                          </a:lnTo>
                          <a:lnTo>
                            <a:pt x="1126" y="2045"/>
                          </a:lnTo>
                          <a:lnTo>
                            <a:pt x="1119" y="1957"/>
                          </a:lnTo>
                          <a:lnTo>
                            <a:pt x="1110" y="1870"/>
                          </a:lnTo>
                          <a:lnTo>
                            <a:pt x="1096" y="1784"/>
                          </a:lnTo>
                          <a:lnTo>
                            <a:pt x="1081" y="1699"/>
                          </a:lnTo>
                          <a:lnTo>
                            <a:pt x="1064" y="1615"/>
                          </a:lnTo>
                          <a:lnTo>
                            <a:pt x="1044" y="1532"/>
                          </a:lnTo>
                          <a:lnTo>
                            <a:pt x="1021" y="1449"/>
                          </a:lnTo>
                          <a:lnTo>
                            <a:pt x="997" y="1368"/>
                          </a:lnTo>
                          <a:lnTo>
                            <a:pt x="969" y="1290"/>
                          </a:lnTo>
                          <a:lnTo>
                            <a:pt x="938" y="1211"/>
                          </a:lnTo>
                          <a:lnTo>
                            <a:pt x="940" y="1211"/>
                          </a:lnTo>
                          <a:lnTo>
                            <a:pt x="908" y="1139"/>
                          </a:lnTo>
                          <a:lnTo>
                            <a:pt x="875" y="1064"/>
                          </a:lnTo>
                          <a:lnTo>
                            <a:pt x="837" y="989"/>
                          </a:lnTo>
                          <a:lnTo>
                            <a:pt x="797" y="914"/>
                          </a:lnTo>
                          <a:lnTo>
                            <a:pt x="720" y="784"/>
                          </a:lnTo>
                          <a:lnTo>
                            <a:pt x="636" y="658"/>
                          </a:lnTo>
                          <a:lnTo>
                            <a:pt x="545" y="536"/>
                          </a:lnTo>
                          <a:lnTo>
                            <a:pt x="448" y="419"/>
                          </a:lnTo>
                          <a:lnTo>
                            <a:pt x="344" y="310"/>
                          </a:lnTo>
                          <a:lnTo>
                            <a:pt x="235" y="205"/>
                          </a:lnTo>
                          <a:lnTo>
                            <a:pt x="120" y="107"/>
                          </a:lnTo>
                          <a:lnTo>
                            <a:pt x="0" y="15"/>
                          </a:lnTo>
                          <a:lnTo>
                            <a:pt x="11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2" name="Google Shape;662;p28"/>
                    <p:cNvSpPr/>
                    <p:nvPr/>
                  </p:nvSpPr>
                  <p:spPr>
                    <a:xfrm rot="10107703">
                      <a:off x="13807996" y="-1338526"/>
                      <a:ext cx="769764" cy="142100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36" h="2278" extrusionOk="0">
                          <a:moveTo>
                            <a:pt x="0" y="0"/>
                          </a:moveTo>
                          <a:lnTo>
                            <a:pt x="17" y="0"/>
                          </a:lnTo>
                          <a:lnTo>
                            <a:pt x="17" y="77"/>
                          </a:lnTo>
                          <a:lnTo>
                            <a:pt x="21" y="154"/>
                          </a:lnTo>
                          <a:lnTo>
                            <a:pt x="26" y="231"/>
                          </a:lnTo>
                          <a:lnTo>
                            <a:pt x="34" y="306"/>
                          </a:lnTo>
                          <a:lnTo>
                            <a:pt x="43" y="381"/>
                          </a:lnTo>
                          <a:lnTo>
                            <a:pt x="55" y="456"/>
                          </a:lnTo>
                          <a:lnTo>
                            <a:pt x="68" y="530"/>
                          </a:lnTo>
                          <a:lnTo>
                            <a:pt x="102" y="676"/>
                          </a:lnTo>
                          <a:lnTo>
                            <a:pt x="120" y="748"/>
                          </a:lnTo>
                          <a:lnTo>
                            <a:pt x="166" y="889"/>
                          </a:lnTo>
                          <a:lnTo>
                            <a:pt x="214" y="1022"/>
                          </a:lnTo>
                          <a:lnTo>
                            <a:pt x="214" y="1022"/>
                          </a:lnTo>
                          <a:lnTo>
                            <a:pt x="275" y="1157"/>
                          </a:lnTo>
                          <a:lnTo>
                            <a:pt x="333" y="1274"/>
                          </a:lnTo>
                          <a:lnTo>
                            <a:pt x="397" y="1387"/>
                          </a:lnTo>
                          <a:lnTo>
                            <a:pt x="466" y="1498"/>
                          </a:lnTo>
                          <a:lnTo>
                            <a:pt x="542" y="1605"/>
                          </a:lnTo>
                          <a:lnTo>
                            <a:pt x="621" y="1706"/>
                          </a:lnTo>
                          <a:lnTo>
                            <a:pt x="705" y="1806"/>
                          </a:lnTo>
                          <a:lnTo>
                            <a:pt x="796" y="1902"/>
                          </a:lnTo>
                          <a:lnTo>
                            <a:pt x="888" y="1992"/>
                          </a:lnTo>
                          <a:lnTo>
                            <a:pt x="970" y="2065"/>
                          </a:lnTo>
                          <a:lnTo>
                            <a:pt x="1057" y="2135"/>
                          </a:lnTo>
                          <a:lnTo>
                            <a:pt x="1145" y="2202"/>
                          </a:lnTo>
                          <a:lnTo>
                            <a:pt x="1236" y="2264"/>
                          </a:lnTo>
                          <a:lnTo>
                            <a:pt x="1226" y="2278"/>
                          </a:lnTo>
                          <a:lnTo>
                            <a:pt x="1134" y="2214"/>
                          </a:lnTo>
                          <a:lnTo>
                            <a:pt x="1046" y="2146"/>
                          </a:lnTo>
                          <a:lnTo>
                            <a:pt x="959" y="2076"/>
                          </a:lnTo>
                          <a:lnTo>
                            <a:pt x="876" y="2005"/>
                          </a:lnTo>
                          <a:lnTo>
                            <a:pt x="886" y="2013"/>
                          </a:lnTo>
                          <a:lnTo>
                            <a:pt x="876" y="2003"/>
                          </a:lnTo>
                          <a:lnTo>
                            <a:pt x="784" y="1913"/>
                          </a:lnTo>
                          <a:lnTo>
                            <a:pt x="694" y="1817"/>
                          </a:lnTo>
                          <a:lnTo>
                            <a:pt x="609" y="1717"/>
                          </a:lnTo>
                          <a:lnTo>
                            <a:pt x="530" y="1616"/>
                          </a:lnTo>
                          <a:lnTo>
                            <a:pt x="455" y="1509"/>
                          </a:lnTo>
                          <a:lnTo>
                            <a:pt x="386" y="1398"/>
                          </a:lnTo>
                          <a:lnTo>
                            <a:pt x="322" y="1285"/>
                          </a:lnTo>
                          <a:lnTo>
                            <a:pt x="260" y="1165"/>
                          </a:lnTo>
                          <a:lnTo>
                            <a:pt x="203" y="1033"/>
                          </a:lnTo>
                          <a:lnTo>
                            <a:pt x="199" y="1028"/>
                          </a:lnTo>
                          <a:lnTo>
                            <a:pt x="149" y="889"/>
                          </a:lnTo>
                          <a:lnTo>
                            <a:pt x="104" y="748"/>
                          </a:lnTo>
                          <a:lnTo>
                            <a:pt x="85" y="676"/>
                          </a:lnTo>
                          <a:lnTo>
                            <a:pt x="51" y="530"/>
                          </a:lnTo>
                          <a:lnTo>
                            <a:pt x="38" y="456"/>
                          </a:lnTo>
                          <a:lnTo>
                            <a:pt x="26" y="381"/>
                          </a:lnTo>
                          <a:lnTo>
                            <a:pt x="17" y="306"/>
                          </a:lnTo>
                          <a:lnTo>
                            <a:pt x="10" y="231"/>
                          </a:lnTo>
                          <a:lnTo>
                            <a:pt x="4" y="154"/>
                          </a:lnTo>
                          <a:lnTo>
                            <a:pt x="0" y="77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3" name="Google Shape;663;p28"/>
                    <p:cNvSpPr/>
                    <p:nvPr/>
                  </p:nvSpPr>
                  <p:spPr>
                    <a:xfrm rot="10107703">
                      <a:off x="13481177" y="-1227120"/>
                      <a:ext cx="224567" cy="23454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1" h="376" extrusionOk="0">
                          <a:moveTo>
                            <a:pt x="350" y="0"/>
                          </a:moveTo>
                          <a:lnTo>
                            <a:pt x="361" y="11"/>
                          </a:lnTo>
                          <a:lnTo>
                            <a:pt x="12" y="376"/>
                          </a:lnTo>
                          <a:lnTo>
                            <a:pt x="0" y="364"/>
                          </a:lnTo>
                          <a:lnTo>
                            <a:pt x="350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4" name="Google Shape;664;p28"/>
                    <p:cNvSpPr/>
                    <p:nvPr/>
                  </p:nvSpPr>
                  <p:spPr>
                    <a:xfrm rot="10107703">
                      <a:off x="14361775" y="-9670"/>
                      <a:ext cx="135986" cy="13598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9" h="218" extrusionOk="0">
                          <a:moveTo>
                            <a:pt x="109" y="0"/>
                          </a:moveTo>
                          <a:lnTo>
                            <a:pt x="143" y="5"/>
                          </a:lnTo>
                          <a:lnTo>
                            <a:pt x="173" y="20"/>
                          </a:lnTo>
                          <a:lnTo>
                            <a:pt x="198" y="45"/>
                          </a:lnTo>
                          <a:lnTo>
                            <a:pt x="213" y="73"/>
                          </a:lnTo>
                          <a:lnTo>
                            <a:pt x="219" y="109"/>
                          </a:lnTo>
                          <a:lnTo>
                            <a:pt x="213" y="143"/>
                          </a:lnTo>
                          <a:lnTo>
                            <a:pt x="198" y="173"/>
                          </a:lnTo>
                          <a:lnTo>
                            <a:pt x="173" y="195"/>
                          </a:lnTo>
                          <a:lnTo>
                            <a:pt x="143" y="212"/>
                          </a:lnTo>
                          <a:lnTo>
                            <a:pt x="109" y="218"/>
                          </a:lnTo>
                          <a:lnTo>
                            <a:pt x="76" y="212"/>
                          </a:lnTo>
                          <a:lnTo>
                            <a:pt x="46" y="195"/>
                          </a:lnTo>
                          <a:lnTo>
                            <a:pt x="23" y="173"/>
                          </a:lnTo>
                          <a:lnTo>
                            <a:pt x="6" y="143"/>
                          </a:lnTo>
                          <a:lnTo>
                            <a:pt x="0" y="109"/>
                          </a:lnTo>
                          <a:lnTo>
                            <a:pt x="6" y="73"/>
                          </a:lnTo>
                          <a:lnTo>
                            <a:pt x="23" y="45"/>
                          </a:lnTo>
                          <a:lnTo>
                            <a:pt x="46" y="20"/>
                          </a:lnTo>
                          <a:lnTo>
                            <a:pt x="76" y="5"/>
                          </a:lnTo>
                          <a:lnTo>
                            <a:pt x="109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5" name="Google Shape;665;p28"/>
                    <p:cNvSpPr/>
                    <p:nvPr/>
                  </p:nvSpPr>
                  <p:spPr>
                    <a:xfrm rot="10107703">
                      <a:off x="13751116" y="802890"/>
                      <a:ext cx="104797" cy="10354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67" h="168" extrusionOk="0">
                          <a:moveTo>
                            <a:pt x="85" y="0"/>
                          </a:moveTo>
                          <a:lnTo>
                            <a:pt x="111" y="4"/>
                          </a:lnTo>
                          <a:lnTo>
                            <a:pt x="134" y="15"/>
                          </a:lnTo>
                          <a:lnTo>
                            <a:pt x="152" y="34"/>
                          </a:lnTo>
                          <a:lnTo>
                            <a:pt x="164" y="57"/>
                          </a:lnTo>
                          <a:lnTo>
                            <a:pt x="167" y="83"/>
                          </a:lnTo>
                          <a:lnTo>
                            <a:pt x="164" y="109"/>
                          </a:lnTo>
                          <a:lnTo>
                            <a:pt x="152" y="134"/>
                          </a:lnTo>
                          <a:lnTo>
                            <a:pt x="134" y="151"/>
                          </a:lnTo>
                          <a:lnTo>
                            <a:pt x="111" y="164"/>
                          </a:lnTo>
                          <a:lnTo>
                            <a:pt x="85" y="168"/>
                          </a:lnTo>
                          <a:lnTo>
                            <a:pt x="58" y="164"/>
                          </a:lnTo>
                          <a:lnTo>
                            <a:pt x="34" y="151"/>
                          </a:lnTo>
                          <a:lnTo>
                            <a:pt x="17" y="134"/>
                          </a:lnTo>
                          <a:lnTo>
                            <a:pt x="4" y="109"/>
                          </a:lnTo>
                          <a:lnTo>
                            <a:pt x="0" y="83"/>
                          </a:lnTo>
                          <a:lnTo>
                            <a:pt x="4" y="57"/>
                          </a:lnTo>
                          <a:lnTo>
                            <a:pt x="17" y="34"/>
                          </a:lnTo>
                          <a:lnTo>
                            <a:pt x="34" y="15"/>
                          </a:lnTo>
                          <a:lnTo>
                            <a:pt x="58" y="4"/>
                          </a:lnTo>
                          <a:lnTo>
                            <a:pt x="85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6" name="Google Shape;666;p28"/>
                    <p:cNvSpPr/>
                    <p:nvPr/>
                  </p:nvSpPr>
                  <p:spPr>
                    <a:xfrm rot="10107703">
                      <a:off x="11302339" y="579662"/>
                      <a:ext cx="98055" cy="9805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15" h="814" extrusionOk="0">
                          <a:moveTo>
                            <a:pt x="407" y="0"/>
                          </a:moveTo>
                          <a:lnTo>
                            <a:pt x="472" y="6"/>
                          </a:lnTo>
                          <a:lnTo>
                            <a:pt x="536" y="21"/>
                          </a:lnTo>
                          <a:lnTo>
                            <a:pt x="595" y="47"/>
                          </a:lnTo>
                          <a:lnTo>
                            <a:pt x="647" y="79"/>
                          </a:lnTo>
                          <a:lnTo>
                            <a:pt x="694" y="120"/>
                          </a:lnTo>
                          <a:lnTo>
                            <a:pt x="736" y="167"/>
                          </a:lnTo>
                          <a:lnTo>
                            <a:pt x="768" y="220"/>
                          </a:lnTo>
                          <a:lnTo>
                            <a:pt x="794" y="278"/>
                          </a:lnTo>
                          <a:lnTo>
                            <a:pt x="809" y="342"/>
                          </a:lnTo>
                          <a:lnTo>
                            <a:pt x="815" y="408"/>
                          </a:lnTo>
                          <a:lnTo>
                            <a:pt x="809" y="474"/>
                          </a:lnTo>
                          <a:lnTo>
                            <a:pt x="794" y="536"/>
                          </a:lnTo>
                          <a:lnTo>
                            <a:pt x="768" y="594"/>
                          </a:lnTo>
                          <a:lnTo>
                            <a:pt x="736" y="646"/>
                          </a:lnTo>
                          <a:lnTo>
                            <a:pt x="694" y="695"/>
                          </a:lnTo>
                          <a:lnTo>
                            <a:pt x="647" y="735"/>
                          </a:lnTo>
                          <a:lnTo>
                            <a:pt x="595" y="769"/>
                          </a:lnTo>
                          <a:lnTo>
                            <a:pt x="536" y="793"/>
                          </a:lnTo>
                          <a:lnTo>
                            <a:pt x="472" y="808"/>
                          </a:lnTo>
                          <a:lnTo>
                            <a:pt x="407" y="814"/>
                          </a:lnTo>
                          <a:lnTo>
                            <a:pt x="341" y="808"/>
                          </a:lnTo>
                          <a:lnTo>
                            <a:pt x="279" y="793"/>
                          </a:lnTo>
                          <a:lnTo>
                            <a:pt x="220" y="769"/>
                          </a:lnTo>
                          <a:lnTo>
                            <a:pt x="168" y="735"/>
                          </a:lnTo>
                          <a:lnTo>
                            <a:pt x="121" y="695"/>
                          </a:lnTo>
                          <a:lnTo>
                            <a:pt x="79" y="646"/>
                          </a:lnTo>
                          <a:lnTo>
                            <a:pt x="45" y="594"/>
                          </a:lnTo>
                          <a:lnTo>
                            <a:pt x="21" y="536"/>
                          </a:lnTo>
                          <a:lnTo>
                            <a:pt x="6" y="474"/>
                          </a:lnTo>
                          <a:lnTo>
                            <a:pt x="0" y="408"/>
                          </a:lnTo>
                          <a:lnTo>
                            <a:pt x="6" y="342"/>
                          </a:lnTo>
                          <a:lnTo>
                            <a:pt x="21" y="278"/>
                          </a:lnTo>
                          <a:lnTo>
                            <a:pt x="45" y="220"/>
                          </a:lnTo>
                          <a:lnTo>
                            <a:pt x="79" y="167"/>
                          </a:lnTo>
                          <a:lnTo>
                            <a:pt x="121" y="120"/>
                          </a:lnTo>
                          <a:lnTo>
                            <a:pt x="168" y="79"/>
                          </a:lnTo>
                          <a:lnTo>
                            <a:pt x="220" y="47"/>
                          </a:lnTo>
                          <a:lnTo>
                            <a:pt x="279" y="21"/>
                          </a:lnTo>
                          <a:lnTo>
                            <a:pt x="341" y="6"/>
                          </a:lnTo>
                          <a:lnTo>
                            <a:pt x="407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7" name="Google Shape;667;p28"/>
                    <p:cNvSpPr/>
                    <p:nvPr/>
                  </p:nvSpPr>
                  <p:spPr>
                    <a:xfrm rot="10107703">
                      <a:off x="14629178" y="-95441"/>
                      <a:ext cx="165930" cy="16485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13" h="611" extrusionOk="0">
                          <a:moveTo>
                            <a:pt x="307" y="0"/>
                          </a:moveTo>
                          <a:lnTo>
                            <a:pt x="361" y="6"/>
                          </a:lnTo>
                          <a:lnTo>
                            <a:pt x="414" y="19"/>
                          </a:lnTo>
                          <a:lnTo>
                            <a:pt x="461" y="42"/>
                          </a:lnTo>
                          <a:lnTo>
                            <a:pt x="504" y="72"/>
                          </a:lnTo>
                          <a:lnTo>
                            <a:pt x="542" y="109"/>
                          </a:lnTo>
                          <a:lnTo>
                            <a:pt x="572" y="153"/>
                          </a:lnTo>
                          <a:lnTo>
                            <a:pt x="594" y="200"/>
                          </a:lnTo>
                          <a:lnTo>
                            <a:pt x="608" y="250"/>
                          </a:lnTo>
                          <a:lnTo>
                            <a:pt x="613" y="307"/>
                          </a:lnTo>
                          <a:lnTo>
                            <a:pt x="608" y="361"/>
                          </a:lnTo>
                          <a:lnTo>
                            <a:pt x="594" y="412"/>
                          </a:lnTo>
                          <a:lnTo>
                            <a:pt x="572" y="461"/>
                          </a:lnTo>
                          <a:lnTo>
                            <a:pt x="542" y="502"/>
                          </a:lnTo>
                          <a:lnTo>
                            <a:pt x="504" y="540"/>
                          </a:lnTo>
                          <a:lnTo>
                            <a:pt x="461" y="570"/>
                          </a:lnTo>
                          <a:lnTo>
                            <a:pt x="414" y="592"/>
                          </a:lnTo>
                          <a:lnTo>
                            <a:pt x="361" y="607"/>
                          </a:lnTo>
                          <a:lnTo>
                            <a:pt x="307" y="611"/>
                          </a:lnTo>
                          <a:lnTo>
                            <a:pt x="252" y="607"/>
                          </a:lnTo>
                          <a:lnTo>
                            <a:pt x="199" y="592"/>
                          </a:lnTo>
                          <a:lnTo>
                            <a:pt x="152" y="570"/>
                          </a:lnTo>
                          <a:lnTo>
                            <a:pt x="109" y="540"/>
                          </a:lnTo>
                          <a:lnTo>
                            <a:pt x="73" y="502"/>
                          </a:lnTo>
                          <a:lnTo>
                            <a:pt x="43" y="461"/>
                          </a:lnTo>
                          <a:lnTo>
                            <a:pt x="21" y="412"/>
                          </a:lnTo>
                          <a:lnTo>
                            <a:pt x="6" y="361"/>
                          </a:lnTo>
                          <a:lnTo>
                            <a:pt x="0" y="307"/>
                          </a:lnTo>
                          <a:lnTo>
                            <a:pt x="6" y="250"/>
                          </a:lnTo>
                          <a:lnTo>
                            <a:pt x="21" y="200"/>
                          </a:lnTo>
                          <a:lnTo>
                            <a:pt x="43" y="153"/>
                          </a:lnTo>
                          <a:lnTo>
                            <a:pt x="73" y="109"/>
                          </a:lnTo>
                          <a:lnTo>
                            <a:pt x="109" y="72"/>
                          </a:lnTo>
                          <a:lnTo>
                            <a:pt x="152" y="42"/>
                          </a:lnTo>
                          <a:lnTo>
                            <a:pt x="199" y="19"/>
                          </a:lnTo>
                          <a:lnTo>
                            <a:pt x="252" y="6"/>
                          </a:lnTo>
                          <a:lnTo>
                            <a:pt x="307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8" name="Google Shape;668;p28"/>
                    <p:cNvSpPr/>
                    <p:nvPr/>
                  </p:nvSpPr>
                  <p:spPr>
                    <a:xfrm rot="10107703">
                      <a:off x="13598485" y="-1345650"/>
                      <a:ext cx="141166" cy="14116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22" h="624" extrusionOk="0">
                          <a:moveTo>
                            <a:pt x="310" y="0"/>
                          </a:moveTo>
                          <a:lnTo>
                            <a:pt x="366" y="6"/>
                          </a:lnTo>
                          <a:lnTo>
                            <a:pt x="419" y="21"/>
                          </a:lnTo>
                          <a:lnTo>
                            <a:pt x="468" y="43"/>
                          </a:lnTo>
                          <a:lnTo>
                            <a:pt x="511" y="73"/>
                          </a:lnTo>
                          <a:lnTo>
                            <a:pt x="549" y="111"/>
                          </a:lnTo>
                          <a:lnTo>
                            <a:pt x="581" y="154"/>
                          </a:lnTo>
                          <a:lnTo>
                            <a:pt x="603" y="203"/>
                          </a:lnTo>
                          <a:lnTo>
                            <a:pt x="618" y="256"/>
                          </a:lnTo>
                          <a:lnTo>
                            <a:pt x="622" y="312"/>
                          </a:lnTo>
                          <a:lnTo>
                            <a:pt x="618" y="368"/>
                          </a:lnTo>
                          <a:lnTo>
                            <a:pt x="603" y="421"/>
                          </a:lnTo>
                          <a:lnTo>
                            <a:pt x="581" y="470"/>
                          </a:lnTo>
                          <a:lnTo>
                            <a:pt x="549" y="513"/>
                          </a:lnTo>
                          <a:lnTo>
                            <a:pt x="511" y="551"/>
                          </a:lnTo>
                          <a:lnTo>
                            <a:pt x="468" y="581"/>
                          </a:lnTo>
                          <a:lnTo>
                            <a:pt x="419" y="605"/>
                          </a:lnTo>
                          <a:lnTo>
                            <a:pt x="366" y="618"/>
                          </a:lnTo>
                          <a:lnTo>
                            <a:pt x="310" y="624"/>
                          </a:lnTo>
                          <a:lnTo>
                            <a:pt x="255" y="618"/>
                          </a:lnTo>
                          <a:lnTo>
                            <a:pt x="203" y="605"/>
                          </a:lnTo>
                          <a:lnTo>
                            <a:pt x="154" y="581"/>
                          </a:lnTo>
                          <a:lnTo>
                            <a:pt x="111" y="551"/>
                          </a:lnTo>
                          <a:lnTo>
                            <a:pt x="73" y="513"/>
                          </a:lnTo>
                          <a:lnTo>
                            <a:pt x="41" y="470"/>
                          </a:lnTo>
                          <a:lnTo>
                            <a:pt x="18" y="421"/>
                          </a:lnTo>
                          <a:lnTo>
                            <a:pt x="3" y="368"/>
                          </a:lnTo>
                          <a:lnTo>
                            <a:pt x="0" y="312"/>
                          </a:lnTo>
                          <a:lnTo>
                            <a:pt x="3" y="256"/>
                          </a:lnTo>
                          <a:lnTo>
                            <a:pt x="18" y="203"/>
                          </a:lnTo>
                          <a:lnTo>
                            <a:pt x="41" y="154"/>
                          </a:lnTo>
                          <a:lnTo>
                            <a:pt x="73" y="111"/>
                          </a:lnTo>
                          <a:lnTo>
                            <a:pt x="111" y="73"/>
                          </a:lnTo>
                          <a:lnTo>
                            <a:pt x="154" y="43"/>
                          </a:lnTo>
                          <a:lnTo>
                            <a:pt x="203" y="21"/>
                          </a:lnTo>
                          <a:lnTo>
                            <a:pt x="255" y="6"/>
                          </a:lnTo>
                          <a:lnTo>
                            <a:pt x="310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79" name="Google Shape;669;p28"/>
                    <p:cNvSpPr/>
                    <p:nvPr/>
                  </p:nvSpPr>
                  <p:spPr>
                    <a:xfrm rot="10107703">
                      <a:off x="12160760" y="-1042711"/>
                      <a:ext cx="1342410" cy="20210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51" h="326" extrusionOk="0">
                          <a:moveTo>
                            <a:pt x="7" y="0"/>
                          </a:moveTo>
                          <a:lnTo>
                            <a:pt x="73" y="36"/>
                          </a:lnTo>
                          <a:lnTo>
                            <a:pt x="137" y="70"/>
                          </a:lnTo>
                          <a:lnTo>
                            <a:pt x="205" y="102"/>
                          </a:lnTo>
                          <a:lnTo>
                            <a:pt x="272" y="132"/>
                          </a:lnTo>
                          <a:lnTo>
                            <a:pt x="272" y="132"/>
                          </a:lnTo>
                          <a:lnTo>
                            <a:pt x="334" y="156"/>
                          </a:lnTo>
                          <a:lnTo>
                            <a:pt x="404" y="183"/>
                          </a:lnTo>
                          <a:lnTo>
                            <a:pt x="474" y="205"/>
                          </a:lnTo>
                          <a:lnTo>
                            <a:pt x="547" y="226"/>
                          </a:lnTo>
                          <a:lnTo>
                            <a:pt x="618" y="245"/>
                          </a:lnTo>
                          <a:lnTo>
                            <a:pt x="692" y="262"/>
                          </a:lnTo>
                          <a:lnTo>
                            <a:pt x="842" y="288"/>
                          </a:lnTo>
                          <a:lnTo>
                            <a:pt x="917" y="295"/>
                          </a:lnTo>
                          <a:lnTo>
                            <a:pt x="994" y="303"/>
                          </a:lnTo>
                          <a:lnTo>
                            <a:pt x="1072" y="307"/>
                          </a:lnTo>
                          <a:lnTo>
                            <a:pt x="1151" y="309"/>
                          </a:lnTo>
                          <a:lnTo>
                            <a:pt x="1218" y="307"/>
                          </a:lnTo>
                          <a:lnTo>
                            <a:pt x="1350" y="299"/>
                          </a:lnTo>
                          <a:lnTo>
                            <a:pt x="1416" y="292"/>
                          </a:lnTo>
                          <a:lnTo>
                            <a:pt x="1544" y="273"/>
                          </a:lnTo>
                          <a:lnTo>
                            <a:pt x="1670" y="249"/>
                          </a:lnTo>
                          <a:lnTo>
                            <a:pt x="1794" y="215"/>
                          </a:lnTo>
                          <a:lnTo>
                            <a:pt x="1914" y="177"/>
                          </a:lnTo>
                          <a:lnTo>
                            <a:pt x="2032" y="130"/>
                          </a:lnTo>
                          <a:lnTo>
                            <a:pt x="2032" y="132"/>
                          </a:lnTo>
                          <a:lnTo>
                            <a:pt x="2143" y="81"/>
                          </a:lnTo>
                          <a:lnTo>
                            <a:pt x="2151" y="94"/>
                          </a:lnTo>
                          <a:lnTo>
                            <a:pt x="2038" y="145"/>
                          </a:lnTo>
                          <a:lnTo>
                            <a:pt x="2032" y="147"/>
                          </a:lnTo>
                          <a:lnTo>
                            <a:pt x="1914" y="194"/>
                          </a:lnTo>
                          <a:lnTo>
                            <a:pt x="1794" y="232"/>
                          </a:lnTo>
                          <a:lnTo>
                            <a:pt x="1670" y="265"/>
                          </a:lnTo>
                          <a:lnTo>
                            <a:pt x="1544" y="290"/>
                          </a:lnTo>
                          <a:lnTo>
                            <a:pt x="1416" y="309"/>
                          </a:lnTo>
                          <a:lnTo>
                            <a:pt x="1350" y="316"/>
                          </a:lnTo>
                          <a:lnTo>
                            <a:pt x="1218" y="324"/>
                          </a:lnTo>
                          <a:lnTo>
                            <a:pt x="1151" y="326"/>
                          </a:lnTo>
                          <a:lnTo>
                            <a:pt x="1072" y="324"/>
                          </a:lnTo>
                          <a:lnTo>
                            <a:pt x="994" y="320"/>
                          </a:lnTo>
                          <a:lnTo>
                            <a:pt x="917" y="312"/>
                          </a:lnTo>
                          <a:lnTo>
                            <a:pt x="842" y="305"/>
                          </a:lnTo>
                          <a:lnTo>
                            <a:pt x="692" y="279"/>
                          </a:lnTo>
                          <a:lnTo>
                            <a:pt x="618" y="262"/>
                          </a:lnTo>
                          <a:lnTo>
                            <a:pt x="547" y="243"/>
                          </a:lnTo>
                          <a:lnTo>
                            <a:pt x="474" y="222"/>
                          </a:lnTo>
                          <a:lnTo>
                            <a:pt x="404" y="200"/>
                          </a:lnTo>
                          <a:lnTo>
                            <a:pt x="334" y="173"/>
                          </a:lnTo>
                          <a:lnTo>
                            <a:pt x="267" y="147"/>
                          </a:lnTo>
                          <a:lnTo>
                            <a:pt x="261" y="143"/>
                          </a:lnTo>
                          <a:lnTo>
                            <a:pt x="193" y="113"/>
                          </a:lnTo>
                          <a:lnTo>
                            <a:pt x="126" y="81"/>
                          </a:lnTo>
                          <a:lnTo>
                            <a:pt x="62" y="47"/>
                          </a:lnTo>
                          <a:lnTo>
                            <a:pt x="0" y="14"/>
                          </a:lnTo>
                          <a:lnTo>
                            <a:pt x="7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0" name="Google Shape;670;p28"/>
                    <p:cNvSpPr/>
                    <p:nvPr/>
                  </p:nvSpPr>
                  <p:spPr>
                    <a:xfrm rot="10107703">
                      <a:off x="13441217" y="-1044145"/>
                      <a:ext cx="135986" cy="13473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8" h="216" extrusionOk="0">
                          <a:moveTo>
                            <a:pt x="109" y="0"/>
                          </a:moveTo>
                          <a:lnTo>
                            <a:pt x="143" y="6"/>
                          </a:lnTo>
                          <a:lnTo>
                            <a:pt x="173" y="21"/>
                          </a:lnTo>
                          <a:lnTo>
                            <a:pt x="197" y="44"/>
                          </a:lnTo>
                          <a:lnTo>
                            <a:pt x="212" y="74"/>
                          </a:lnTo>
                          <a:lnTo>
                            <a:pt x="218" y="107"/>
                          </a:lnTo>
                          <a:lnTo>
                            <a:pt x="212" y="143"/>
                          </a:lnTo>
                          <a:lnTo>
                            <a:pt x="197" y="173"/>
                          </a:lnTo>
                          <a:lnTo>
                            <a:pt x="173" y="196"/>
                          </a:lnTo>
                          <a:lnTo>
                            <a:pt x="143" y="211"/>
                          </a:lnTo>
                          <a:lnTo>
                            <a:pt x="109" y="216"/>
                          </a:lnTo>
                          <a:lnTo>
                            <a:pt x="75" y="211"/>
                          </a:lnTo>
                          <a:lnTo>
                            <a:pt x="45" y="196"/>
                          </a:lnTo>
                          <a:lnTo>
                            <a:pt x="20" y="173"/>
                          </a:lnTo>
                          <a:lnTo>
                            <a:pt x="5" y="143"/>
                          </a:lnTo>
                          <a:lnTo>
                            <a:pt x="0" y="107"/>
                          </a:lnTo>
                          <a:lnTo>
                            <a:pt x="5" y="74"/>
                          </a:lnTo>
                          <a:lnTo>
                            <a:pt x="20" y="44"/>
                          </a:lnTo>
                          <a:lnTo>
                            <a:pt x="45" y="21"/>
                          </a:lnTo>
                          <a:lnTo>
                            <a:pt x="75" y="6"/>
                          </a:lnTo>
                          <a:lnTo>
                            <a:pt x="109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1" name="Google Shape;671;p28"/>
                    <p:cNvSpPr/>
                    <p:nvPr/>
                  </p:nvSpPr>
                  <p:spPr>
                    <a:xfrm rot="10107703">
                      <a:off x="12012947" y="-720391"/>
                      <a:ext cx="173967" cy="17341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32" h="629" extrusionOk="0">
                          <a:moveTo>
                            <a:pt x="316" y="0"/>
                          </a:moveTo>
                          <a:lnTo>
                            <a:pt x="373" y="4"/>
                          </a:lnTo>
                          <a:lnTo>
                            <a:pt x="425" y="19"/>
                          </a:lnTo>
                          <a:lnTo>
                            <a:pt x="476" y="41"/>
                          </a:lnTo>
                          <a:lnTo>
                            <a:pt x="519" y="73"/>
                          </a:lnTo>
                          <a:lnTo>
                            <a:pt x="557" y="111"/>
                          </a:lnTo>
                          <a:lnTo>
                            <a:pt x="589" y="156"/>
                          </a:lnTo>
                          <a:lnTo>
                            <a:pt x="611" y="205"/>
                          </a:lnTo>
                          <a:lnTo>
                            <a:pt x="626" y="257"/>
                          </a:lnTo>
                          <a:lnTo>
                            <a:pt x="632" y="314"/>
                          </a:lnTo>
                          <a:lnTo>
                            <a:pt x="626" y="370"/>
                          </a:lnTo>
                          <a:lnTo>
                            <a:pt x="611" y="425"/>
                          </a:lnTo>
                          <a:lnTo>
                            <a:pt x="589" y="474"/>
                          </a:lnTo>
                          <a:lnTo>
                            <a:pt x="557" y="517"/>
                          </a:lnTo>
                          <a:lnTo>
                            <a:pt x="519" y="556"/>
                          </a:lnTo>
                          <a:lnTo>
                            <a:pt x="476" y="586"/>
                          </a:lnTo>
                          <a:lnTo>
                            <a:pt x="425" y="611"/>
                          </a:lnTo>
                          <a:lnTo>
                            <a:pt x="373" y="624"/>
                          </a:lnTo>
                          <a:lnTo>
                            <a:pt x="316" y="629"/>
                          </a:lnTo>
                          <a:lnTo>
                            <a:pt x="260" y="624"/>
                          </a:lnTo>
                          <a:lnTo>
                            <a:pt x="205" y="611"/>
                          </a:lnTo>
                          <a:lnTo>
                            <a:pt x="156" y="586"/>
                          </a:lnTo>
                          <a:lnTo>
                            <a:pt x="113" y="556"/>
                          </a:lnTo>
                          <a:lnTo>
                            <a:pt x="75" y="517"/>
                          </a:lnTo>
                          <a:lnTo>
                            <a:pt x="44" y="474"/>
                          </a:lnTo>
                          <a:lnTo>
                            <a:pt x="21" y="425"/>
                          </a:lnTo>
                          <a:lnTo>
                            <a:pt x="6" y="370"/>
                          </a:lnTo>
                          <a:lnTo>
                            <a:pt x="0" y="314"/>
                          </a:lnTo>
                          <a:lnTo>
                            <a:pt x="6" y="257"/>
                          </a:lnTo>
                          <a:lnTo>
                            <a:pt x="21" y="205"/>
                          </a:lnTo>
                          <a:lnTo>
                            <a:pt x="44" y="156"/>
                          </a:lnTo>
                          <a:lnTo>
                            <a:pt x="75" y="111"/>
                          </a:lnTo>
                          <a:lnTo>
                            <a:pt x="113" y="73"/>
                          </a:lnTo>
                          <a:lnTo>
                            <a:pt x="156" y="41"/>
                          </a:lnTo>
                          <a:lnTo>
                            <a:pt x="205" y="19"/>
                          </a:lnTo>
                          <a:lnTo>
                            <a:pt x="260" y="4"/>
                          </a:lnTo>
                          <a:lnTo>
                            <a:pt x="316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2" name="Google Shape;672;p28"/>
                    <p:cNvSpPr/>
                    <p:nvPr/>
                  </p:nvSpPr>
                  <p:spPr>
                    <a:xfrm rot="10107703">
                      <a:off x="12540471" y="992206"/>
                      <a:ext cx="249519" cy="24951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33" h="532" extrusionOk="0">
                          <a:moveTo>
                            <a:pt x="266" y="0"/>
                          </a:moveTo>
                          <a:lnTo>
                            <a:pt x="320" y="6"/>
                          </a:lnTo>
                          <a:lnTo>
                            <a:pt x="371" y="21"/>
                          </a:lnTo>
                          <a:lnTo>
                            <a:pt x="416" y="45"/>
                          </a:lnTo>
                          <a:lnTo>
                            <a:pt x="455" y="77"/>
                          </a:lnTo>
                          <a:lnTo>
                            <a:pt x="487" y="116"/>
                          </a:lnTo>
                          <a:lnTo>
                            <a:pt x="512" y="162"/>
                          </a:lnTo>
                          <a:lnTo>
                            <a:pt x="527" y="212"/>
                          </a:lnTo>
                          <a:lnTo>
                            <a:pt x="533" y="267"/>
                          </a:lnTo>
                          <a:lnTo>
                            <a:pt x="527" y="319"/>
                          </a:lnTo>
                          <a:lnTo>
                            <a:pt x="512" y="370"/>
                          </a:lnTo>
                          <a:lnTo>
                            <a:pt x="487" y="415"/>
                          </a:lnTo>
                          <a:lnTo>
                            <a:pt x="455" y="455"/>
                          </a:lnTo>
                          <a:lnTo>
                            <a:pt x="416" y="487"/>
                          </a:lnTo>
                          <a:lnTo>
                            <a:pt x="371" y="511"/>
                          </a:lnTo>
                          <a:lnTo>
                            <a:pt x="320" y="526"/>
                          </a:lnTo>
                          <a:lnTo>
                            <a:pt x="266" y="532"/>
                          </a:lnTo>
                          <a:lnTo>
                            <a:pt x="213" y="526"/>
                          </a:lnTo>
                          <a:lnTo>
                            <a:pt x="162" y="511"/>
                          </a:lnTo>
                          <a:lnTo>
                            <a:pt x="117" y="487"/>
                          </a:lnTo>
                          <a:lnTo>
                            <a:pt x="78" y="455"/>
                          </a:lnTo>
                          <a:lnTo>
                            <a:pt x="46" y="415"/>
                          </a:lnTo>
                          <a:lnTo>
                            <a:pt x="21" y="370"/>
                          </a:lnTo>
                          <a:lnTo>
                            <a:pt x="6" y="319"/>
                          </a:lnTo>
                          <a:lnTo>
                            <a:pt x="0" y="267"/>
                          </a:lnTo>
                          <a:lnTo>
                            <a:pt x="6" y="212"/>
                          </a:lnTo>
                          <a:lnTo>
                            <a:pt x="21" y="162"/>
                          </a:lnTo>
                          <a:lnTo>
                            <a:pt x="46" y="116"/>
                          </a:lnTo>
                          <a:lnTo>
                            <a:pt x="78" y="77"/>
                          </a:lnTo>
                          <a:lnTo>
                            <a:pt x="117" y="45"/>
                          </a:lnTo>
                          <a:lnTo>
                            <a:pt x="162" y="21"/>
                          </a:lnTo>
                          <a:lnTo>
                            <a:pt x="213" y="6"/>
                          </a:lnTo>
                          <a:lnTo>
                            <a:pt x="266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3" name="Google Shape;673;p28"/>
                    <p:cNvSpPr/>
                    <p:nvPr/>
                  </p:nvSpPr>
                  <p:spPr>
                    <a:xfrm rot="10107703">
                      <a:off x="12268582" y="1107050"/>
                      <a:ext cx="429173" cy="74356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88" h="1192" extrusionOk="0">
                          <a:moveTo>
                            <a:pt x="673" y="0"/>
                          </a:moveTo>
                          <a:lnTo>
                            <a:pt x="688" y="9"/>
                          </a:lnTo>
                          <a:lnTo>
                            <a:pt x="15" y="1192"/>
                          </a:lnTo>
                          <a:lnTo>
                            <a:pt x="0" y="1182"/>
                          </a:lnTo>
                          <a:lnTo>
                            <a:pt x="673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4" name="Google Shape;674;p28"/>
                    <p:cNvSpPr/>
                    <p:nvPr/>
                  </p:nvSpPr>
                  <p:spPr>
                    <a:xfrm rot="10107703">
                      <a:off x="13169517" y="-323105"/>
                      <a:ext cx="421688" cy="58013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75" h="930" extrusionOk="0">
                          <a:moveTo>
                            <a:pt x="0" y="0"/>
                          </a:moveTo>
                          <a:lnTo>
                            <a:pt x="17" y="0"/>
                          </a:lnTo>
                          <a:lnTo>
                            <a:pt x="19" y="79"/>
                          </a:lnTo>
                          <a:lnTo>
                            <a:pt x="28" y="158"/>
                          </a:lnTo>
                          <a:lnTo>
                            <a:pt x="45" y="233"/>
                          </a:lnTo>
                          <a:lnTo>
                            <a:pt x="66" y="306"/>
                          </a:lnTo>
                          <a:lnTo>
                            <a:pt x="90" y="372"/>
                          </a:lnTo>
                          <a:lnTo>
                            <a:pt x="90" y="372"/>
                          </a:lnTo>
                          <a:lnTo>
                            <a:pt x="122" y="440"/>
                          </a:lnTo>
                          <a:lnTo>
                            <a:pt x="158" y="505"/>
                          </a:lnTo>
                          <a:lnTo>
                            <a:pt x="201" y="567"/>
                          </a:lnTo>
                          <a:lnTo>
                            <a:pt x="246" y="626"/>
                          </a:lnTo>
                          <a:lnTo>
                            <a:pt x="297" y="680"/>
                          </a:lnTo>
                          <a:lnTo>
                            <a:pt x="352" y="731"/>
                          </a:lnTo>
                          <a:lnTo>
                            <a:pt x="410" y="778"/>
                          </a:lnTo>
                          <a:lnTo>
                            <a:pt x="472" y="821"/>
                          </a:lnTo>
                          <a:lnTo>
                            <a:pt x="538" y="857"/>
                          </a:lnTo>
                          <a:lnTo>
                            <a:pt x="600" y="889"/>
                          </a:lnTo>
                          <a:lnTo>
                            <a:pt x="600" y="887"/>
                          </a:lnTo>
                          <a:lnTo>
                            <a:pt x="675" y="915"/>
                          </a:lnTo>
                          <a:lnTo>
                            <a:pt x="669" y="930"/>
                          </a:lnTo>
                          <a:lnTo>
                            <a:pt x="600" y="904"/>
                          </a:lnTo>
                          <a:lnTo>
                            <a:pt x="594" y="902"/>
                          </a:lnTo>
                          <a:lnTo>
                            <a:pt x="527" y="868"/>
                          </a:lnTo>
                          <a:lnTo>
                            <a:pt x="461" y="832"/>
                          </a:lnTo>
                          <a:lnTo>
                            <a:pt x="399" y="789"/>
                          </a:lnTo>
                          <a:lnTo>
                            <a:pt x="340" y="742"/>
                          </a:lnTo>
                          <a:lnTo>
                            <a:pt x="286" y="691"/>
                          </a:lnTo>
                          <a:lnTo>
                            <a:pt x="235" y="637"/>
                          </a:lnTo>
                          <a:lnTo>
                            <a:pt x="190" y="579"/>
                          </a:lnTo>
                          <a:lnTo>
                            <a:pt x="147" y="517"/>
                          </a:lnTo>
                          <a:lnTo>
                            <a:pt x="111" y="451"/>
                          </a:lnTo>
                          <a:lnTo>
                            <a:pt x="79" y="383"/>
                          </a:lnTo>
                          <a:lnTo>
                            <a:pt x="75" y="377"/>
                          </a:lnTo>
                          <a:lnTo>
                            <a:pt x="49" y="306"/>
                          </a:lnTo>
                          <a:lnTo>
                            <a:pt x="28" y="233"/>
                          </a:lnTo>
                          <a:lnTo>
                            <a:pt x="11" y="158"/>
                          </a:lnTo>
                          <a:lnTo>
                            <a:pt x="2" y="7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5" name="Google Shape;675;p28"/>
                    <p:cNvSpPr/>
                    <p:nvPr/>
                  </p:nvSpPr>
                  <p:spPr>
                    <a:xfrm rot="10107703">
                      <a:off x="13068851" y="-717013"/>
                      <a:ext cx="285698" cy="40796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59" h="654" extrusionOk="0">
                          <a:moveTo>
                            <a:pt x="446" y="0"/>
                          </a:moveTo>
                          <a:lnTo>
                            <a:pt x="459" y="9"/>
                          </a:lnTo>
                          <a:lnTo>
                            <a:pt x="13" y="654"/>
                          </a:lnTo>
                          <a:lnTo>
                            <a:pt x="0" y="645"/>
                          </a:lnTo>
                          <a:lnTo>
                            <a:pt x="446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6" name="Google Shape;676;p28"/>
                    <p:cNvSpPr/>
                    <p:nvPr/>
                  </p:nvSpPr>
                  <p:spPr>
                    <a:xfrm rot="10107703">
                      <a:off x="13344290" y="-794240"/>
                      <a:ext cx="482817" cy="44663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72" h="716" extrusionOk="0">
                          <a:moveTo>
                            <a:pt x="13" y="0"/>
                          </a:moveTo>
                          <a:lnTo>
                            <a:pt x="45" y="54"/>
                          </a:lnTo>
                          <a:lnTo>
                            <a:pt x="80" y="109"/>
                          </a:lnTo>
                          <a:lnTo>
                            <a:pt x="120" y="163"/>
                          </a:lnTo>
                          <a:lnTo>
                            <a:pt x="159" y="216"/>
                          </a:lnTo>
                          <a:lnTo>
                            <a:pt x="201" y="265"/>
                          </a:lnTo>
                          <a:lnTo>
                            <a:pt x="246" y="316"/>
                          </a:lnTo>
                          <a:lnTo>
                            <a:pt x="338" y="408"/>
                          </a:lnTo>
                          <a:lnTo>
                            <a:pt x="387" y="451"/>
                          </a:lnTo>
                          <a:lnTo>
                            <a:pt x="438" y="492"/>
                          </a:lnTo>
                          <a:lnTo>
                            <a:pt x="490" y="534"/>
                          </a:lnTo>
                          <a:lnTo>
                            <a:pt x="545" y="571"/>
                          </a:lnTo>
                          <a:lnTo>
                            <a:pt x="599" y="607"/>
                          </a:lnTo>
                          <a:lnTo>
                            <a:pt x="656" y="641"/>
                          </a:lnTo>
                          <a:lnTo>
                            <a:pt x="714" y="673"/>
                          </a:lnTo>
                          <a:lnTo>
                            <a:pt x="772" y="701"/>
                          </a:lnTo>
                          <a:lnTo>
                            <a:pt x="765" y="716"/>
                          </a:lnTo>
                          <a:lnTo>
                            <a:pt x="703" y="684"/>
                          </a:lnTo>
                          <a:lnTo>
                            <a:pt x="645" y="652"/>
                          </a:lnTo>
                          <a:lnTo>
                            <a:pt x="588" y="618"/>
                          </a:lnTo>
                          <a:lnTo>
                            <a:pt x="534" y="582"/>
                          </a:lnTo>
                          <a:lnTo>
                            <a:pt x="479" y="545"/>
                          </a:lnTo>
                          <a:lnTo>
                            <a:pt x="426" y="503"/>
                          </a:lnTo>
                          <a:lnTo>
                            <a:pt x="376" y="462"/>
                          </a:lnTo>
                          <a:lnTo>
                            <a:pt x="327" y="419"/>
                          </a:lnTo>
                          <a:lnTo>
                            <a:pt x="235" y="327"/>
                          </a:lnTo>
                          <a:lnTo>
                            <a:pt x="190" y="276"/>
                          </a:lnTo>
                          <a:lnTo>
                            <a:pt x="148" y="227"/>
                          </a:lnTo>
                          <a:lnTo>
                            <a:pt x="109" y="175"/>
                          </a:lnTo>
                          <a:lnTo>
                            <a:pt x="69" y="120"/>
                          </a:lnTo>
                          <a:lnTo>
                            <a:pt x="33" y="66"/>
                          </a:lnTo>
                          <a:lnTo>
                            <a:pt x="0" y="7"/>
                          </a:lnTo>
                          <a:lnTo>
                            <a:pt x="13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7" name="Google Shape;677;p28"/>
                    <p:cNvSpPr/>
                    <p:nvPr/>
                  </p:nvSpPr>
                  <p:spPr>
                    <a:xfrm rot="9739677">
                      <a:off x="13370955" y="1088826"/>
                      <a:ext cx="1354885" cy="67869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72" h="1086" extrusionOk="0">
                          <a:moveTo>
                            <a:pt x="2172" y="0"/>
                          </a:moveTo>
                          <a:lnTo>
                            <a:pt x="2172" y="17"/>
                          </a:lnTo>
                          <a:lnTo>
                            <a:pt x="2070" y="19"/>
                          </a:lnTo>
                          <a:lnTo>
                            <a:pt x="1970" y="22"/>
                          </a:lnTo>
                          <a:lnTo>
                            <a:pt x="1871" y="32"/>
                          </a:lnTo>
                          <a:lnTo>
                            <a:pt x="1773" y="45"/>
                          </a:lnTo>
                          <a:lnTo>
                            <a:pt x="1677" y="60"/>
                          </a:lnTo>
                          <a:lnTo>
                            <a:pt x="1581" y="81"/>
                          </a:lnTo>
                          <a:lnTo>
                            <a:pt x="1485" y="103"/>
                          </a:lnTo>
                          <a:lnTo>
                            <a:pt x="1393" y="130"/>
                          </a:lnTo>
                          <a:lnTo>
                            <a:pt x="1301" y="158"/>
                          </a:lnTo>
                          <a:lnTo>
                            <a:pt x="1211" y="190"/>
                          </a:lnTo>
                          <a:lnTo>
                            <a:pt x="1128" y="223"/>
                          </a:lnTo>
                          <a:lnTo>
                            <a:pt x="1128" y="223"/>
                          </a:lnTo>
                          <a:lnTo>
                            <a:pt x="1039" y="261"/>
                          </a:lnTo>
                          <a:lnTo>
                            <a:pt x="955" y="302"/>
                          </a:lnTo>
                          <a:lnTo>
                            <a:pt x="870" y="348"/>
                          </a:lnTo>
                          <a:lnTo>
                            <a:pt x="789" y="395"/>
                          </a:lnTo>
                          <a:lnTo>
                            <a:pt x="709" y="445"/>
                          </a:lnTo>
                          <a:lnTo>
                            <a:pt x="609" y="509"/>
                          </a:lnTo>
                          <a:lnTo>
                            <a:pt x="513" y="581"/>
                          </a:lnTo>
                          <a:lnTo>
                            <a:pt x="421" y="656"/>
                          </a:lnTo>
                          <a:lnTo>
                            <a:pt x="331" y="735"/>
                          </a:lnTo>
                          <a:lnTo>
                            <a:pt x="246" y="816"/>
                          </a:lnTo>
                          <a:lnTo>
                            <a:pt x="163" y="902"/>
                          </a:lnTo>
                          <a:lnTo>
                            <a:pt x="84" y="992"/>
                          </a:lnTo>
                          <a:lnTo>
                            <a:pt x="13" y="1086"/>
                          </a:lnTo>
                          <a:lnTo>
                            <a:pt x="0" y="1077"/>
                          </a:lnTo>
                          <a:lnTo>
                            <a:pt x="73" y="981"/>
                          </a:lnTo>
                          <a:lnTo>
                            <a:pt x="152" y="891"/>
                          </a:lnTo>
                          <a:lnTo>
                            <a:pt x="235" y="804"/>
                          </a:lnTo>
                          <a:lnTo>
                            <a:pt x="319" y="723"/>
                          </a:lnTo>
                          <a:lnTo>
                            <a:pt x="410" y="644"/>
                          </a:lnTo>
                          <a:lnTo>
                            <a:pt x="502" y="569"/>
                          </a:lnTo>
                          <a:lnTo>
                            <a:pt x="598" y="498"/>
                          </a:lnTo>
                          <a:lnTo>
                            <a:pt x="699" y="432"/>
                          </a:lnTo>
                          <a:lnTo>
                            <a:pt x="778" y="383"/>
                          </a:lnTo>
                          <a:lnTo>
                            <a:pt x="859" y="336"/>
                          </a:lnTo>
                          <a:lnTo>
                            <a:pt x="944" y="291"/>
                          </a:lnTo>
                          <a:lnTo>
                            <a:pt x="1028" y="250"/>
                          </a:lnTo>
                          <a:lnTo>
                            <a:pt x="1117" y="212"/>
                          </a:lnTo>
                          <a:lnTo>
                            <a:pt x="1122" y="208"/>
                          </a:lnTo>
                          <a:lnTo>
                            <a:pt x="1211" y="173"/>
                          </a:lnTo>
                          <a:lnTo>
                            <a:pt x="1301" y="141"/>
                          </a:lnTo>
                          <a:lnTo>
                            <a:pt x="1393" y="113"/>
                          </a:lnTo>
                          <a:lnTo>
                            <a:pt x="1485" y="86"/>
                          </a:lnTo>
                          <a:lnTo>
                            <a:pt x="1581" y="64"/>
                          </a:lnTo>
                          <a:lnTo>
                            <a:pt x="1677" y="43"/>
                          </a:lnTo>
                          <a:lnTo>
                            <a:pt x="1773" y="28"/>
                          </a:lnTo>
                          <a:lnTo>
                            <a:pt x="1871" y="15"/>
                          </a:lnTo>
                          <a:lnTo>
                            <a:pt x="1970" y="5"/>
                          </a:lnTo>
                          <a:lnTo>
                            <a:pt x="2070" y="2"/>
                          </a:lnTo>
                          <a:lnTo>
                            <a:pt x="2172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8" name="Google Shape;678;p28"/>
                    <p:cNvSpPr/>
                    <p:nvPr/>
                  </p:nvSpPr>
                  <p:spPr>
                    <a:xfrm rot="10107703">
                      <a:off x="13242920" y="-799789"/>
                      <a:ext cx="134740" cy="13598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6" h="218" extrusionOk="0">
                          <a:moveTo>
                            <a:pt x="109" y="0"/>
                          </a:moveTo>
                          <a:lnTo>
                            <a:pt x="143" y="6"/>
                          </a:lnTo>
                          <a:lnTo>
                            <a:pt x="173" y="21"/>
                          </a:lnTo>
                          <a:lnTo>
                            <a:pt x="195" y="45"/>
                          </a:lnTo>
                          <a:lnTo>
                            <a:pt x="210" y="75"/>
                          </a:lnTo>
                          <a:lnTo>
                            <a:pt x="216" y="109"/>
                          </a:lnTo>
                          <a:lnTo>
                            <a:pt x="210" y="143"/>
                          </a:lnTo>
                          <a:lnTo>
                            <a:pt x="195" y="173"/>
                          </a:lnTo>
                          <a:lnTo>
                            <a:pt x="173" y="197"/>
                          </a:lnTo>
                          <a:lnTo>
                            <a:pt x="143" y="212"/>
                          </a:lnTo>
                          <a:lnTo>
                            <a:pt x="109" y="218"/>
                          </a:lnTo>
                          <a:lnTo>
                            <a:pt x="73" y="212"/>
                          </a:lnTo>
                          <a:lnTo>
                            <a:pt x="43" y="197"/>
                          </a:lnTo>
                          <a:lnTo>
                            <a:pt x="20" y="173"/>
                          </a:lnTo>
                          <a:lnTo>
                            <a:pt x="5" y="143"/>
                          </a:lnTo>
                          <a:lnTo>
                            <a:pt x="0" y="109"/>
                          </a:lnTo>
                          <a:lnTo>
                            <a:pt x="5" y="75"/>
                          </a:lnTo>
                          <a:lnTo>
                            <a:pt x="20" y="45"/>
                          </a:lnTo>
                          <a:lnTo>
                            <a:pt x="43" y="21"/>
                          </a:lnTo>
                          <a:lnTo>
                            <a:pt x="73" y="6"/>
                          </a:lnTo>
                          <a:lnTo>
                            <a:pt x="109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89" name="Google Shape;679;p28"/>
                    <p:cNvSpPr/>
                    <p:nvPr/>
                  </p:nvSpPr>
                  <p:spPr>
                    <a:xfrm rot="10107703">
                      <a:off x="13591480" y="158202"/>
                      <a:ext cx="103549" cy="10354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68" h="167" extrusionOk="0">
                          <a:moveTo>
                            <a:pt x="85" y="0"/>
                          </a:moveTo>
                          <a:lnTo>
                            <a:pt x="111" y="4"/>
                          </a:lnTo>
                          <a:lnTo>
                            <a:pt x="134" y="17"/>
                          </a:lnTo>
                          <a:lnTo>
                            <a:pt x="153" y="34"/>
                          </a:lnTo>
                          <a:lnTo>
                            <a:pt x="164" y="58"/>
                          </a:lnTo>
                          <a:lnTo>
                            <a:pt x="168" y="85"/>
                          </a:lnTo>
                          <a:lnTo>
                            <a:pt x="164" y="111"/>
                          </a:lnTo>
                          <a:lnTo>
                            <a:pt x="153" y="134"/>
                          </a:lnTo>
                          <a:lnTo>
                            <a:pt x="134" y="152"/>
                          </a:lnTo>
                          <a:lnTo>
                            <a:pt x="111" y="164"/>
                          </a:lnTo>
                          <a:lnTo>
                            <a:pt x="85" y="167"/>
                          </a:lnTo>
                          <a:lnTo>
                            <a:pt x="57" y="164"/>
                          </a:lnTo>
                          <a:lnTo>
                            <a:pt x="34" y="152"/>
                          </a:lnTo>
                          <a:lnTo>
                            <a:pt x="17" y="134"/>
                          </a:lnTo>
                          <a:lnTo>
                            <a:pt x="4" y="111"/>
                          </a:lnTo>
                          <a:lnTo>
                            <a:pt x="0" y="85"/>
                          </a:lnTo>
                          <a:lnTo>
                            <a:pt x="4" y="58"/>
                          </a:lnTo>
                          <a:lnTo>
                            <a:pt x="17" y="34"/>
                          </a:lnTo>
                          <a:lnTo>
                            <a:pt x="34" y="17"/>
                          </a:lnTo>
                          <a:lnTo>
                            <a:pt x="57" y="4"/>
                          </a:lnTo>
                          <a:lnTo>
                            <a:pt x="85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90" name="Google Shape;680;p28"/>
                    <p:cNvSpPr/>
                    <p:nvPr/>
                  </p:nvSpPr>
                  <p:spPr>
                    <a:xfrm rot="10107703">
                      <a:off x="13135624" y="1272623"/>
                      <a:ext cx="254509" cy="25450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08" h="408" extrusionOk="0">
                          <a:moveTo>
                            <a:pt x="205" y="0"/>
                          </a:moveTo>
                          <a:lnTo>
                            <a:pt x="252" y="6"/>
                          </a:lnTo>
                          <a:lnTo>
                            <a:pt x="295" y="21"/>
                          </a:lnTo>
                          <a:lnTo>
                            <a:pt x="332" y="45"/>
                          </a:lnTo>
                          <a:lnTo>
                            <a:pt x="364" y="75"/>
                          </a:lnTo>
                          <a:lnTo>
                            <a:pt x="387" y="115"/>
                          </a:lnTo>
                          <a:lnTo>
                            <a:pt x="404" y="156"/>
                          </a:lnTo>
                          <a:lnTo>
                            <a:pt x="408" y="203"/>
                          </a:lnTo>
                          <a:lnTo>
                            <a:pt x="404" y="250"/>
                          </a:lnTo>
                          <a:lnTo>
                            <a:pt x="387" y="293"/>
                          </a:lnTo>
                          <a:lnTo>
                            <a:pt x="364" y="331"/>
                          </a:lnTo>
                          <a:lnTo>
                            <a:pt x="332" y="363"/>
                          </a:lnTo>
                          <a:lnTo>
                            <a:pt x="295" y="387"/>
                          </a:lnTo>
                          <a:lnTo>
                            <a:pt x="252" y="402"/>
                          </a:lnTo>
                          <a:lnTo>
                            <a:pt x="205" y="408"/>
                          </a:lnTo>
                          <a:lnTo>
                            <a:pt x="158" y="402"/>
                          </a:lnTo>
                          <a:lnTo>
                            <a:pt x="114" y="387"/>
                          </a:lnTo>
                          <a:lnTo>
                            <a:pt x="77" y="363"/>
                          </a:lnTo>
                          <a:lnTo>
                            <a:pt x="45" y="331"/>
                          </a:lnTo>
                          <a:lnTo>
                            <a:pt x="20" y="293"/>
                          </a:lnTo>
                          <a:lnTo>
                            <a:pt x="5" y="250"/>
                          </a:lnTo>
                          <a:lnTo>
                            <a:pt x="0" y="203"/>
                          </a:lnTo>
                          <a:lnTo>
                            <a:pt x="5" y="156"/>
                          </a:lnTo>
                          <a:lnTo>
                            <a:pt x="20" y="115"/>
                          </a:lnTo>
                          <a:lnTo>
                            <a:pt x="45" y="75"/>
                          </a:lnTo>
                          <a:lnTo>
                            <a:pt x="77" y="45"/>
                          </a:lnTo>
                          <a:lnTo>
                            <a:pt x="114" y="21"/>
                          </a:lnTo>
                          <a:lnTo>
                            <a:pt x="158" y="6"/>
                          </a:lnTo>
                          <a:lnTo>
                            <a:pt x="205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91" name="Google Shape;681;p28"/>
                    <p:cNvSpPr/>
                    <p:nvPr/>
                  </p:nvSpPr>
                  <p:spPr>
                    <a:xfrm rot="10107703">
                      <a:off x="13141347" y="204349"/>
                      <a:ext cx="1101625" cy="110162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766" h="1765" extrusionOk="0">
                          <a:moveTo>
                            <a:pt x="1766" y="0"/>
                          </a:moveTo>
                          <a:lnTo>
                            <a:pt x="1766" y="17"/>
                          </a:lnTo>
                          <a:lnTo>
                            <a:pt x="1653" y="19"/>
                          </a:lnTo>
                          <a:lnTo>
                            <a:pt x="1540" y="30"/>
                          </a:lnTo>
                          <a:lnTo>
                            <a:pt x="1431" y="49"/>
                          </a:lnTo>
                          <a:lnTo>
                            <a:pt x="1324" y="74"/>
                          </a:lnTo>
                          <a:lnTo>
                            <a:pt x="1220" y="104"/>
                          </a:lnTo>
                          <a:lnTo>
                            <a:pt x="1122" y="138"/>
                          </a:lnTo>
                          <a:lnTo>
                            <a:pt x="1122" y="138"/>
                          </a:lnTo>
                          <a:lnTo>
                            <a:pt x="1025" y="179"/>
                          </a:lnTo>
                          <a:lnTo>
                            <a:pt x="927" y="230"/>
                          </a:lnTo>
                          <a:lnTo>
                            <a:pt x="865" y="265"/>
                          </a:lnTo>
                          <a:lnTo>
                            <a:pt x="803" y="305"/>
                          </a:lnTo>
                          <a:lnTo>
                            <a:pt x="743" y="346"/>
                          </a:lnTo>
                          <a:lnTo>
                            <a:pt x="682" y="391"/>
                          </a:lnTo>
                          <a:lnTo>
                            <a:pt x="626" y="438"/>
                          </a:lnTo>
                          <a:lnTo>
                            <a:pt x="571" y="487"/>
                          </a:lnTo>
                          <a:lnTo>
                            <a:pt x="519" y="538"/>
                          </a:lnTo>
                          <a:lnTo>
                            <a:pt x="468" y="590"/>
                          </a:lnTo>
                          <a:lnTo>
                            <a:pt x="419" y="647"/>
                          </a:lnTo>
                          <a:lnTo>
                            <a:pt x="374" y="703"/>
                          </a:lnTo>
                          <a:lnTo>
                            <a:pt x="331" y="763"/>
                          </a:lnTo>
                          <a:lnTo>
                            <a:pt x="289" y="825"/>
                          </a:lnTo>
                          <a:lnTo>
                            <a:pt x="250" y="887"/>
                          </a:lnTo>
                          <a:lnTo>
                            <a:pt x="214" y="953"/>
                          </a:lnTo>
                          <a:lnTo>
                            <a:pt x="180" y="1019"/>
                          </a:lnTo>
                          <a:lnTo>
                            <a:pt x="152" y="1085"/>
                          </a:lnTo>
                          <a:lnTo>
                            <a:pt x="120" y="1162"/>
                          </a:lnTo>
                          <a:lnTo>
                            <a:pt x="122" y="1162"/>
                          </a:lnTo>
                          <a:lnTo>
                            <a:pt x="94" y="1243"/>
                          </a:lnTo>
                          <a:lnTo>
                            <a:pt x="71" y="1325"/>
                          </a:lnTo>
                          <a:lnTo>
                            <a:pt x="51" y="1412"/>
                          </a:lnTo>
                          <a:lnTo>
                            <a:pt x="36" y="1498"/>
                          </a:lnTo>
                          <a:lnTo>
                            <a:pt x="24" y="1585"/>
                          </a:lnTo>
                          <a:lnTo>
                            <a:pt x="19" y="1675"/>
                          </a:lnTo>
                          <a:lnTo>
                            <a:pt x="17" y="1765"/>
                          </a:lnTo>
                          <a:lnTo>
                            <a:pt x="0" y="1765"/>
                          </a:lnTo>
                          <a:lnTo>
                            <a:pt x="2" y="1675"/>
                          </a:lnTo>
                          <a:lnTo>
                            <a:pt x="7" y="1585"/>
                          </a:lnTo>
                          <a:lnTo>
                            <a:pt x="19" y="1498"/>
                          </a:lnTo>
                          <a:lnTo>
                            <a:pt x="34" y="1412"/>
                          </a:lnTo>
                          <a:lnTo>
                            <a:pt x="54" y="1325"/>
                          </a:lnTo>
                          <a:lnTo>
                            <a:pt x="77" y="1243"/>
                          </a:lnTo>
                          <a:lnTo>
                            <a:pt x="105" y="1162"/>
                          </a:lnTo>
                          <a:lnTo>
                            <a:pt x="107" y="1156"/>
                          </a:lnTo>
                          <a:lnTo>
                            <a:pt x="137" y="1079"/>
                          </a:lnTo>
                          <a:lnTo>
                            <a:pt x="169" y="1008"/>
                          </a:lnTo>
                          <a:lnTo>
                            <a:pt x="203" y="942"/>
                          </a:lnTo>
                          <a:lnTo>
                            <a:pt x="239" y="876"/>
                          </a:lnTo>
                          <a:lnTo>
                            <a:pt x="278" y="814"/>
                          </a:lnTo>
                          <a:lnTo>
                            <a:pt x="319" y="752"/>
                          </a:lnTo>
                          <a:lnTo>
                            <a:pt x="363" y="692"/>
                          </a:lnTo>
                          <a:lnTo>
                            <a:pt x="408" y="636"/>
                          </a:lnTo>
                          <a:lnTo>
                            <a:pt x="457" y="579"/>
                          </a:lnTo>
                          <a:lnTo>
                            <a:pt x="508" y="527"/>
                          </a:lnTo>
                          <a:lnTo>
                            <a:pt x="560" y="476"/>
                          </a:lnTo>
                          <a:lnTo>
                            <a:pt x="615" y="427"/>
                          </a:lnTo>
                          <a:lnTo>
                            <a:pt x="671" y="380"/>
                          </a:lnTo>
                          <a:lnTo>
                            <a:pt x="731" y="335"/>
                          </a:lnTo>
                          <a:lnTo>
                            <a:pt x="791" y="294"/>
                          </a:lnTo>
                          <a:lnTo>
                            <a:pt x="854" y="254"/>
                          </a:lnTo>
                          <a:lnTo>
                            <a:pt x="919" y="217"/>
                          </a:lnTo>
                          <a:lnTo>
                            <a:pt x="1013" y="168"/>
                          </a:lnTo>
                          <a:lnTo>
                            <a:pt x="1111" y="126"/>
                          </a:lnTo>
                          <a:lnTo>
                            <a:pt x="1117" y="123"/>
                          </a:lnTo>
                          <a:lnTo>
                            <a:pt x="1220" y="87"/>
                          </a:lnTo>
                          <a:lnTo>
                            <a:pt x="1324" y="57"/>
                          </a:lnTo>
                          <a:lnTo>
                            <a:pt x="1431" y="32"/>
                          </a:lnTo>
                          <a:lnTo>
                            <a:pt x="1540" y="14"/>
                          </a:lnTo>
                          <a:lnTo>
                            <a:pt x="1653" y="2"/>
                          </a:lnTo>
                          <a:lnTo>
                            <a:pt x="1766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92" name="Google Shape;682;p28"/>
                    <p:cNvSpPr/>
                    <p:nvPr/>
                  </p:nvSpPr>
                  <p:spPr>
                    <a:xfrm rot="10107703">
                      <a:off x="13636381" y="168452"/>
                      <a:ext cx="353068" cy="11229"/>
                    </a:xfrm>
                    <a:prstGeom prst="rect">
                      <a:avLst/>
                    </a:pr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93" name="Google Shape;683;p28"/>
                    <p:cNvSpPr/>
                    <p:nvPr/>
                  </p:nvSpPr>
                  <p:spPr>
                    <a:xfrm rot="10107703">
                      <a:off x="12979535" y="-398406"/>
                      <a:ext cx="245775" cy="24702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93" h="395" extrusionOk="0">
                          <a:moveTo>
                            <a:pt x="198" y="0"/>
                          </a:moveTo>
                          <a:lnTo>
                            <a:pt x="243" y="6"/>
                          </a:lnTo>
                          <a:lnTo>
                            <a:pt x="284" y="21"/>
                          </a:lnTo>
                          <a:lnTo>
                            <a:pt x="320" y="44"/>
                          </a:lnTo>
                          <a:lnTo>
                            <a:pt x="350" y="74"/>
                          </a:lnTo>
                          <a:lnTo>
                            <a:pt x="374" y="111"/>
                          </a:lnTo>
                          <a:lnTo>
                            <a:pt x="390" y="153"/>
                          </a:lnTo>
                          <a:lnTo>
                            <a:pt x="393" y="198"/>
                          </a:lnTo>
                          <a:lnTo>
                            <a:pt x="390" y="243"/>
                          </a:lnTo>
                          <a:lnTo>
                            <a:pt x="374" y="284"/>
                          </a:lnTo>
                          <a:lnTo>
                            <a:pt x="350" y="320"/>
                          </a:lnTo>
                          <a:lnTo>
                            <a:pt x="320" y="352"/>
                          </a:lnTo>
                          <a:lnTo>
                            <a:pt x="284" y="374"/>
                          </a:lnTo>
                          <a:lnTo>
                            <a:pt x="243" y="389"/>
                          </a:lnTo>
                          <a:lnTo>
                            <a:pt x="198" y="395"/>
                          </a:lnTo>
                          <a:lnTo>
                            <a:pt x="153" y="389"/>
                          </a:lnTo>
                          <a:lnTo>
                            <a:pt x="111" y="374"/>
                          </a:lnTo>
                          <a:lnTo>
                            <a:pt x="74" y="352"/>
                          </a:lnTo>
                          <a:lnTo>
                            <a:pt x="44" y="320"/>
                          </a:lnTo>
                          <a:lnTo>
                            <a:pt x="21" y="284"/>
                          </a:lnTo>
                          <a:lnTo>
                            <a:pt x="6" y="243"/>
                          </a:lnTo>
                          <a:lnTo>
                            <a:pt x="0" y="198"/>
                          </a:lnTo>
                          <a:lnTo>
                            <a:pt x="6" y="153"/>
                          </a:lnTo>
                          <a:lnTo>
                            <a:pt x="21" y="111"/>
                          </a:lnTo>
                          <a:lnTo>
                            <a:pt x="44" y="74"/>
                          </a:lnTo>
                          <a:lnTo>
                            <a:pt x="74" y="44"/>
                          </a:lnTo>
                          <a:lnTo>
                            <a:pt x="111" y="21"/>
                          </a:lnTo>
                          <a:lnTo>
                            <a:pt x="153" y="6"/>
                          </a:lnTo>
                          <a:lnTo>
                            <a:pt x="198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94" name="Google Shape;684;p28"/>
                    <p:cNvSpPr/>
                    <p:nvPr/>
                  </p:nvSpPr>
                  <p:spPr>
                    <a:xfrm rot="10107703">
                      <a:off x="13982025" y="-29808"/>
                      <a:ext cx="270726" cy="27197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35" h="434" extrusionOk="0">
                          <a:moveTo>
                            <a:pt x="218" y="0"/>
                          </a:moveTo>
                          <a:lnTo>
                            <a:pt x="267" y="6"/>
                          </a:lnTo>
                          <a:lnTo>
                            <a:pt x="314" y="21"/>
                          </a:lnTo>
                          <a:lnTo>
                            <a:pt x="354" y="47"/>
                          </a:lnTo>
                          <a:lnTo>
                            <a:pt x="388" y="81"/>
                          </a:lnTo>
                          <a:lnTo>
                            <a:pt x="414" y="120"/>
                          </a:lnTo>
                          <a:lnTo>
                            <a:pt x="429" y="167"/>
                          </a:lnTo>
                          <a:lnTo>
                            <a:pt x="435" y="216"/>
                          </a:lnTo>
                          <a:lnTo>
                            <a:pt x="429" y="267"/>
                          </a:lnTo>
                          <a:lnTo>
                            <a:pt x="414" y="312"/>
                          </a:lnTo>
                          <a:lnTo>
                            <a:pt x="388" y="353"/>
                          </a:lnTo>
                          <a:lnTo>
                            <a:pt x="354" y="385"/>
                          </a:lnTo>
                          <a:lnTo>
                            <a:pt x="314" y="412"/>
                          </a:lnTo>
                          <a:lnTo>
                            <a:pt x="267" y="428"/>
                          </a:lnTo>
                          <a:lnTo>
                            <a:pt x="218" y="434"/>
                          </a:lnTo>
                          <a:lnTo>
                            <a:pt x="168" y="428"/>
                          </a:lnTo>
                          <a:lnTo>
                            <a:pt x="122" y="412"/>
                          </a:lnTo>
                          <a:lnTo>
                            <a:pt x="83" y="385"/>
                          </a:lnTo>
                          <a:lnTo>
                            <a:pt x="49" y="353"/>
                          </a:lnTo>
                          <a:lnTo>
                            <a:pt x="23" y="312"/>
                          </a:lnTo>
                          <a:lnTo>
                            <a:pt x="6" y="267"/>
                          </a:lnTo>
                          <a:lnTo>
                            <a:pt x="0" y="216"/>
                          </a:lnTo>
                          <a:lnTo>
                            <a:pt x="6" y="167"/>
                          </a:lnTo>
                          <a:lnTo>
                            <a:pt x="23" y="120"/>
                          </a:lnTo>
                          <a:lnTo>
                            <a:pt x="49" y="81"/>
                          </a:lnTo>
                          <a:lnTo>
                            <a:pt x="83" y="47"/>
                          </a:lnTo>
                          <a:lnTo>
                            <a:pt x="122" y="21"/>
                          </a:lnTo>
                          <a:lnTo>
                            <a:pt x="168" y="6"/>
                          </a:lnTo>
                          <a:lnTo>
                            <a:pt x="218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95" name="Google Shape;685;p28"/>
                    <p:cNvSpPr/>
                    <p:nvPr/>
                  </p:nvSpPr>
                  <p:spPr>
                    <a:xfrm>
                      <a:off x="12354885" y="1644111"/>
                      <a:ext cx="137644" cy="13764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36" h="236" extrusionOk="0">
                          <a:moveTo>
                            <a:pt x="118" y="81"/>
                          </a:moveTo>
                          <a:lnTo>
                            <a:pt x="100" y="87"/>
                          </a:lnTo>
                          <a:lnTo>
                            <a:pt x="87" y="100"/>
                          </a:lnTo>
                          <a:lnTo>
                            <a:pt x="81" y="118"/>
                          </a:lnTo>
                          <a:lnTo>
                            <a:pt x="87" y="137"/>
                          </a:lnTo>
                          <a:lnTo>
                            <a:pt x="100" y="149"/>
                          </a:lnTo>
                          <a:lnTo>
                            <a:pt x="118" y="154"/>
                          </a:lnTo>
                          <a:lnTo>
                            <a:pt x="135" y="149"/>
                          </a:lnTo>
                          <a:lnTo>
                            <a:pt x="149" y="137"/>
                          </a:lnTo>
                          <a:lnTo>
                            <a:pt x="154" y="118"/>
                          </a:lnTo>
                          <a:lnTo>
                            <a:pt x="149" y="100"/>
                          </a:lnTo>
                          <a:lnTo>
                            <a:pt x="135" y="87"/>
                          </a:lnTo>
                          <a:lnTo>
                            <a:pt x="118" y="81"/>
                          </a:lnTo>
                          <a:close/>
                          <a:moveTo>
                            <a:pt x="118" y="0"/>
                          </a:moveTo>
                          <a:lnTo>
                            <a:pt x="123" y="19"/>
                          </a:lnTo>
                          <a:lnTo>
                            <a:pt x="137" y="21"/>
                          </a:lnTo>
                          <a:lnTo>
                            <a:pt x="149" y="3"/>
                          </a:lnTo>
                          <a:lnTo>
                            <a:pt x="162" y="9"/>
                          </a:lnTo>
                          <a:lnTo>
                            <a:pt x="162" y="29"/>
                          </a:lnTo>
                          <a:lnTo>
                            <a:pt x="172" y="34"/>
                          </a:lnTo>
                          <a:lnTo>
                            <a:pt x="189" y="23"/>
                          </a:lnTo>
                          <a:lnTo>
                            <a:pt x="201" y="34"/>
                          </a:lnTo>
                          <a:lnTo>
                            <a:pt x="191" y="52"/>
                          </a:lnTo>
                          <a:lnTo>
                            <a:pt x="201" y="63"/>
                          </a:lnTo>
                          <a:lnTo>
                            <a:pt x="220" y="60"/>
                          </a:lnTo>
                          <a:lnTo>
                            <a:pt x="228" y="73"/>
                          </a:lnTo>
                          <a:lnTo>
                            <a:pt x="211" y="87"/>
                          </a:lnTo>
                          <a:lnTo>
                            <a:pt x="214" y="98"/>
                          </a:lnTo>
                          <a:lnTo>
                            <a:pt x="236" y="102"/>
                          </a:lnTo>
                          <a:lnTo>
                            <a:pt x="236" y="118"/>
                          </a:lnTo>
                          <a:lnTo>
                            <a:pt x="216" y="123"/>
                          </a:lnTo>
                          <a:lnTo>
                            <a:pt x="214" y="137"/>
                          </a:lnTo>
                          <a:lnTo>
                            <a:pt x="232" y="149"/>
                          </a:lnTo>
                          <a:lnTo>
                            <a:pt x="228" y="164"/>
                          </a:lnTo>
                          <a:lnTo>
                            <a:pt x="207" y="162"/>
                          </a:lnTo>
                          <a:lnTo>
                            <a:pt x="201" y="172"/>
                          </a:lnTo>
                          <a:lnTo>
                            <a:pt x="212" y="189"/>
                          </a:lnTo>
                          <a:lnTo>
                            <a:pt x="203" y="201"/>
                          </a:lnTo>
                          <a:lnTo>
                            <a:pt x="183" y="191"/>
                          </a:lnTo>
                          <a:lnTo>
                            <a:pt x="172" y="201"/>
                          </a:lnTo>
                          <a:lnTo>
                            <a:pt x="176" y="220"/>
                          </a:lnTo>
                          <a:lnTo>
                            <a:pt x="162" y="228"/>
                          </a:lnTo>
                          <a:lnTo>
                            <a:pt x="149" y="212"/>
                          </a:lnTo>
                          <a:lnTo>
                            <a:pt x="137" y="214"/>
                          </a:lnTo>
                          <a:lnTo>
                            <a:pt x="133" y="236"/>
                          </a:lnTo>
                          <a:lnTo>
                            <a:pt x="118" y="236"/>
                          </a:lnTo>
                          <a:lnTo>
                            <a:pt x="112" y="216"/>
                          </a:lnTo>
                          <a:lnTo>
                            <a:pt x="98" y="214"/>
                          </a:lnTo>
                          <a:lnTo>
                            <a:pt x="87" y="232"/>
                          </a:lnTo>
                          <a:lnTo>
                            <a:pt x="73" y="228"/>
                          </a:lnTo>
                          <a:lnTo>
                            <a:pt x="73" y="207"/>
                          </a:lnTo>
                          <a:lnTo>
                            <a:pt x="63" y="201"/>
                          </a:lnTo>
                          <a:lnTo>
                            <a:pt x="46" y="212"/>
                          </a:lnTo>
                          <a:lnTo>
                            <a:pt x="34" y="203"/>
                          </a:lnTo>
                          <a:lnTo>
                            <a:pt x="44" y="183"/>
                          </a:lnTo>
                          <a:lnTo>
                            <a:pt x="34" y="172"/>
                          </a:lnTo>
                          <a:lnTo>
                            <a:pt x="15" y="178"/>
                          </a:lnTo>
                          <a:lnTo>
                            <a:pt x="7" y="164"/>
                          </a:lnTo>
                          <a:lnTo>
                            <a:pt x="23" y="150"/>
                          </a:lnTo>
                          <a:lnTo>
                            <a:pt x="21" y="137"/>
                          </a:lnTo>
                          <a:lnTo>
                            <a:pt x="0" y="133"/>
                          </a:lnTo>
                          <a:lnTo>
                            <a:pt x="0" y="118"/>
                          </a:lnTo>
                          <a:lnTo>
                            <a:pt x="19" y="112"/>
                          </a:lnTo>
                          <a:lnTo>
                            <a:pt x="21" y="98"/>
                          </a:lnTo>
                          <a:lnTo>
                            <a:pt x="3" y="87"/>
                          </a:lnTo>
                          <a:lnTo>
                            <a:pt x="7" y="73"/>
                          </a:lnTo>
                          <a:lnTo>
                            <a:pt x="29" y="73"/>
                          </a:lnTo>
                          <a:lnTo>
                            <a:pt x="34" y="63"/>
                          </a:lnTo>
                          <a:lnTo>
                            <a:pt x="23" y="46"/>
                          </a:lnTo>
                          <a:lnTo>
                            <a:pt x="32" y="34"/>
                          </a:lnTo>
                          <a:lnTo>
                            <a:pt x="52" y="44"/>
                          </a:lnTo>
                          <a:lnTo>
                            <a:pt x="63" y="34"/>
                          </a:lnTo>
                          <a:lnTo>
                            <a:pt x="60" y="15"/>
                          </a:lnTo>
                          <a:lnTo>
                            <a:pt x="73" y="7"/>
                          </a:lnTo>
                          <a:lnTo>
                            <a:pt x="87" y="25"/>
                          </a:lnTo>
                          <a:lnTo>
                            <a:pt x="98" y="21"/>
                          </a:lnTo>
                          <a:lnTo>
                            <a:pt x="102" y="0"/>
                          </a:lnTo>
                          <a:lnTo>
                            <a:pt x="118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ctr" anchorCtr="0">
                      <a:noAutofit/>
                    </a:bodyPr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96" name="Google Shape;686;p28"/>
                    <p:cNvSpPr/>
                    <p:nvPr/>
                  </p:nvSpPr>
                  <p:spPr>
                    <a:xfrm>
                      <a:off x="12265065" y="1476140"/>
                      <a:ext cx="180802" cy="18196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09" h="314" extrusionOk="0">
                          <a:moveTo>
                            <a:pt x="155" y="64"/>
                          </a:moveTo>
                          <a:lnTo>
                            <a:pt x="126" y="68"/>
                          </a:lnTo>
                          <a:lnTo>
                            <a:pt x="98" y="81"/>
                          </a:lnTo>
                          <a:lnTo>
                            <a:pt x="79" y="101"/>
                          </a:lnTo>
                          <a:lnTo>
                            <a:pt x="66" y="128"/>
                          </a:lnTo>
                          <a:lnTo>
                            <a:pt x="62" y="157"/>
                          </a:lnTo>
                          <a:lnTo>
                            <a:pt x="66" y="186"/>
                          </a:lnTo>
                          <a:lnTo>
                            <a:pt x="79" y="211"/>
                          </a:lnTo>
                          <a:lnTo>
                            <a:pt x="98" y="232"/>
                          </a:lnTo>
                          <a:lnTo>
                            <a:pt x="126" y="244"/>
                          </a:lnTo>
                          <a:lnTo>
                            <a:pt x="155" y="250"/>
                          </a:lnTo>
                          <a:lnTo>
                            <a:pt x="184" y="244"/>
                          </a:lnTo>
                          <a:lnTo>
                            <a:pt x="209" y="232"/>
                          </a:lnTo>
                          <a:lnTo>
                            <a:pt x="230" y="211"/>
                          </a:lnTo>
                          <a:lnTo>
                            <a:pt x="242" y="186"/>
                          </a:lnTo>
                          <a:lnTo>
                            <a:pt x="247" y="157"/>
                          </a:lnTo>
                          <a:lnTo>
                            <a:pt x="242" y="128"/>
                          </a:lnTo>
                          <a:lnTo>
                            <a:pt x="230" y="101"/>
                          </a:lnTo>
                          <a:lnTo>
                            <a:pt x="209" y="81"/>
                          </a:lnTo>
                          <a:lnTo>
                            <a:pt x="184" y="68"/>
                          </a:lnTo>
                          <a:lnTo>
                            <a:pt x="155" y="64"/>
                          </a:lnTo>
                          <a:close/>
                          <a:moveTo>
                            <a:pt x="158" y="0"/>
                          </a:moveTo>
                          <a:lnTo>
                            <a:pt x="199" y="6"/>
                          </a:lnTo>
                          <a:lnTo>
                            <a:pt x="199" y="37"/>
                          </a:lnTo>
                          <a:lnTo>
                            <a:pt x="216" y="45"/>
                          </a:lnTo>
                          <a:lnTo>
                            <a:pt x="232" y="56"/>
                          </a:lnTo>
                          <a:lnTo>
                            <a:pt x="259" y="41"/>
                          </a:lnTo>
                          <a:lnTo>
                            <a:pt x="284" y="72"/>
                          </a:lnTo>
                          <a:lnTo>
                            <a:pt x="265" y="93"/>
                          </a:lnTo>
                          <a:lnTo>
                            <a:pt x="273" y="112"/>
                          </a:lnTo>
                          <a:lnTo>
                            <a:pt x="278" y="130"/>
                          </a:lnTo>
                          <a:lnTo>
                            <a:pt x="309" y="136"/>
                          </a:lnTo>
                          <a:lnTo>
                            <a:pt x="309" y="176"/>
                          </a:lnTo>
                          <a:lnTo>
                            <a:pt x="278" y="180"/>
                          </a:lnTo>
                          <a:lnTo>
                            <a:pt x="275" y="199"/>
                          </a:lnTo>
                          <a:lnTo>
                            <a:pt x="267" y="217"/>
                          </a:lnTo>
                          <a:lnTo>
                            <a:pt x="286" y="240"/>
                          </a:lnTo>
                          <a:lnTo>
                            <a:pt x="261" y="271"/>
                          </a:lnTo>
                          <a:lnTo>
                            <a:pt x="234" y="256"/>
                          </a:lnTo>
                          <a:lnTo>
                            <a:pt x="218" y="267"/>
                          </a:lnTo>
                          <a:lnTo>
                            <a:pt x="201" y="275"/>
                          </a:lnTo>
                          <a:lnTo>
                            <a:pt x="201" y="306"/>
                          </a:lnTo>
                          <a:lnTo>
                            <a:pt x="160" y="314"/>
                          </a:lnTo>
                          <a:lnTo>
                            <a:pt x="151" y="285"/>
                          </a:lnTo>
                          <a:lnTo>
                            <a:pt x="114" y="277"/>
                          </a:lnTo>
                          <a:lnTo>
                            <a:pt x="95" y="302"/>
                          </a:lnTo>
                          <a:lnTo>
                            <a:pt x="58" y="283"/>
                          </a:lnTo>
                          <a:lnTo>
                            <a:pt x="69" y="252"/>
                          </a:lnTo>
                          <a:lnTo>
                            <a:pt x="62" y="244"/>
                          </a:lnTo>
                          <a:lnTo>
                            <a:pt x="54" y="234"/>
                          </a:lnTo>
                          <a:lnTo>
                            <a:pt x="46" y="225"/>
                          </a:lnTo>
                          <a:lnTo>
                            <a:pt x="13" y="230"/>
                          </a:lnTo>
                          <a:lnTo>
                            <a:pt x="0" y="192"/>
                          </a:lnTo>
                          <a:lnTo>
                            <a:pt x="29" y="176"/>
                          </a:lnTo>
                          <a:lnTo>
                            <a:pt x="27" y="167"/>
                          </a:lnTo>
                          <a:lnTo>
                            <a:pt x="27" y="157"/>
                          </a:lnTo>
                          <a:lnTo>
                            <a:pt x="29" y="139"/>
                          </a:lnTo>
                          <a:lnTo>
                            <a:pt x="0" y="124"/>
                          </a:lnTo>
                          <a:lnTo>
                            <a:pt x="13" y="85"/>
                          </a:lnTo>
                          <a:lnTo>
                            <a:pt x="44" y="91"/>
                          </a:lnTo>
                          <a:lnTo>
                            <a:pt x="52" y="81"/>
                          </a:lnTo>
                          <a:lnTo>
                            <a:pt x="60" y="72"/>
                          </a:lnTo>
                          <a:lnTo>
                            <a:pt x="67" y="62"/>
                          </a:lnTo>
                          <a:lnTo>
                            <a:pt x="56" y="33"/>
                          </a:lnTo>
                          <a:lnTo>
                            <a:pt x="91" y="12"/>
                          </a:lnTo>
                          <a:lnTo>
                            <a:pt x="112" y="37"/>
                          </a:lnTo>
                          <a:lnTo>
                            <a:pt x="149" y="29"/>
                          </a:lnTo>
                          <a:lnTo>
                            <a:pt x="158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ctr" anchorCtr="0">
                      <a:noAutofit/>
                    </a:bodyPr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grpSp>
                  <p:nvGrpSpPr>
                    <p:cNvPr id="9" name="Google Shape;687;p28"/>
                    <p:cNvGrpSpPr/>
                    <p:nvPr/>
                  </p:nvGrpSpPr>
                  <p:grpSpPr>
                    <a:xfrm>
                      <a:off x="12040392" y="-663531"/>
                      <a:ext cx="1153220" cy="1569839"/>
                      <a:chOff x="10882184" y="2971800"/>
                      <a:chExt cx="2367092" cy="3222241"/>
                    </a:xfrm>
                  </p:grpSpPr>
                  <p:sp>
                    <p:nvSpPr>
                      <p:cNvPr id="207" name="Google Shape;688;p28"/>
                      <p:cNvSpPr/>
                      <p:nvPr/>
                    </p:nvSpPr>
                    <p:spPr>
                      <a:xfrm>
                        <a:off x="11710988" y="3863975"/>
                        <a:ext cx="349250" cy="34925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441" h="440" extrusionOk="0">
                            <a:moveTo>
                              <a:pt x="221" y="123"/>
                            </a:moveTo>
                            <a:lnTo>
                              <a:pt x="190" y="129"/>
                            </a:lnTo>
                            <a:lnTo>
                              <a:pt x="163" y="142"/>
                            </a:lnTo>
                            <a:lnTo>
                              <a:pt x="143" y="164"/>
                            </a:lnTo>
                            <a:lnTo>
                              <a:pt x="129" y="189"/>
                            </a:lnTo>
                            <a:lnTo>
                              <a:pt x="124" y="220"/>
                            </a:lnTo>
                            <a:lnTo>
                              <a:pt x="129" y="250"/>
                            </a:lnTo>
                            <a:lnTo>
                              <a:pt x="143" y="277"/>
                            </a:lnTo>
                            <a:lnTo>
                              <a:pt x="163" y="298"/>
                            </a:lnTo>
                            <a:lnTo>
                              <a:pt x="190" y="313"/>
                            </a:lnTo>
                            <a:lnTo>
                              <a:pt x="221" y="316"/>
                            </a:lnTo>
                            <a:lnTo>
                              <a:pt x="251" y="313"/>
                            </a:lnTo>
                            <a:lnTo>
                              <a:pt x="278" y="298"/>
                            </a:lnTo>
                            <a:lnTo>
                              <a:pt x="298" y="277"/>
                            </a:lnTo>
                            <a:lnTo>
                              <a:pt x="312" y="250"/>
                            </a:lnTo>
                            <a:lnTo>
                              <a:pt x="317" y="220"/>
                            </a:lnTo>
                            <a:lnTo>
                              <a:pt x="312" y="189"/>
                            </a:lnTo>
                            <a:lnTo>
                              <a:pt x="298" y="164"/>
                            </a:lnTo>
                            <a:lnTo>
                              <a:pt x="278" y="142"/>
                            </a:lnTo>
                            <a:lnTo>
                              <a:pt x="251" y="129"/>
                            </a:lnTo>
                            <a:lnTo>
                              <a:pt x="221" y="123"/>
                            </a:lnTo>
                            <a:close/>
                            <a:moveTo>
                              <a:pt x="221" y="0"/>
                            </a:moveTo>
                            <a:lnTo>
                              <a:pt x="265" y="5"/>
                            </a:lnTo>
                            <a:lnTo>
                              <a:pt x="307" y="17"/>
                            </a:lnTo>
                            <a:lnTo>
                              <a:pt x="344" y="37"/>
                            </a:lnTo>
                            <a:lnTo>
                              <a:pt x="376" y="64"/>
                            </a:lnTo>
                            <a:lnTo>
                              <a:pt x="403" y="98"/>
                            </a:lnTo>
                            <a:lnTo>
                              <a:pt x="424" y="135"/>
                            </a:lnTo>
                            <a:lnTo>
                              <a:pt x="437" y="176"/>
                            </a:lnTo>
                            <a:lnTo>
                              <a:pt x="441" y="220"/>
                            </a:lnTo>
                            <a:lnTo>
                              <a:pt x="437" y="264"/>
                            </a:lnTo>
                            <a:lnTo>
                              <a:pt x="424" y="306"/>
                            </a:lnTo>
                            <a:lnTo>
                              <a:pt x="403" y="343"/>
                            </a:lnTo>
                            <a:lnTo>
                              <a:pt x="376" y="375"/>
                            </a:lnTo>
                            <a:lnTo>
                              <a:pt x="344" y="402"/>
                            </a:lnTo>
                            <a:lnTo>
                              <a:pt x="307" y="423"/>
                            </a:lnTo>
                            <a:lnTo>
                              <a:pt x="265" y="436"/>
                            </a:lnTo>
                            <a:lnTo>
                              <a:pt x="221" y="440"/>
                            </a:lnTo>
                            <a:lnTo>
                              <a:pt x="177" y="436"/>
                            </a:lnTo>
                            <a:lnTo>
                              <a:pt x="136" y="423"/>
                            </a:lnTo>
                            <a:lnTo>
                              <a:pt x="97" y="402"/>
                            </a:lnTo>
                            <a:lnTo>
                              <a:pt x="65" y="375"/>
                            </a:lnTo>
                            <a:lnTo>
                              <a:pt x="38" y="343"/>
                            </a:lnTo>
                            <a:lnTo>
                              <a:pt x="17" y="306"/>
                            </a:lnTo>
                            <a:lnTo>
                              <a:pt x="5" y="264"/>
                            </a:lnTo>
                            <a:lnTo>
                              <a:pt x="0" y="220"/>
                            </a:lnTo>
                            <a:lnTo>
                              <a:pt x="5" y="176"/>
                            </a:lnTo>
                            <a:lnTo>
                              <a:pt x="17" y="135"/>
                            </a:lnTo>
                            <a:lnTo>
                              <a:pt x="38" y="98"/>
                            </a:lnTo>
                            <a:lnTo>
                              <a:pt x="65" y="64"/>
                            </a:lnTo>
                            <a:lnTo>
                              <a:pt x="97" y="37"/>
                            </a:lnTo>
                            <a:lnTo>
                              <a:pt x="136" y="17"/>
                            </a:lnTo>
                            <a:lnTo>
                              <a:pt x="177" y="5"/>
                            </a:lnTo>
                            <a:lnTo>
                              <a:pt x="221" y="0"/>
                            </a:lnTo>
                            <a:close/>
                          </a:path>
                        </a:pathLst>
                      </a:custGeom>
                      <a:solidFill>
                        <a:srgbClr val="FFFFFF">
                          <a:alpha val="15686"/>
                        </a:srgbClr>
                      </a:solidFill>
                      <a:ln>
                        <a:noFill/>
                      </a:ln>
                    </p:spPr>
                    <p:txBody>
                      <a:bodyPr spcFirstLastPara="1" wrap="square" lIns="65525" tIns="32750" rIns="65525" bIns="32750" anchor="ctr" anchorCtr="0">
                        <a:noAutofit/>
                      </a:bodyPr>
                      <a:lstStyle/>
                      <a:p>
                        <a:pPr marL="0" marR="0" lvl="0" indent="0" algn="ctr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SzTx/>
                          <a:buFont typeface="Arial"/>
                          <a:buNone/>
                          <a:tabLst/>
                          <a:defRPr/>
                        </a:pPr>
                        <a:endParaRPr kumimoji="0" sz="129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/>
                          <a:sym typeface="Arial"/>
                        </a:endParaRPr>
                      </a:p>
                    </p:txBody>
                  </p:sp>
                  <p:sp>
                    <p:nvSpPr>
                      <p:cNvPr id="208" name="Google Shape;689;p28"/>
                      <p:cNvSpPr/>
                      <p:nvPr/>
                    </p:nvSpPr>
                    <p:spPr>
                      <a:xfrm>
                        <a:off x="12655550" y="3313113"/>
                        <a:ext cx="255588" cy="25400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320" h="319" extrusionOk="0">
                            <a:moveTo>
                              <a:pt x="159" y="105"/>
                            </a:moveTo>
                            <a:lnTo>
                              <a:pt x="139" y="110"/>
                            </a:lnTo>
                            <a:lnTo>
                              <a:pt x="120" y="122"/>
                            </a:lnTo>
                            <a:lnTo>
                              <a:pt x="110" y="138"/>
                            </a:lnTo>
                            <a:lnTo>
                              <a:pt x="105" y="159"/>
                            </a:lnTo>
                            <a:lnTo>
                              <a:pt x="110" y="181"/>
                            </a:lnTo>
                            <a:lnTo>
                              <a:pt x="120" y="198"/>
                            </a:lnTo>
                            <a:lnTo>
                              <a:pt x="139" y="209"/>
                            </a:lnTo>
                            <a:lnTo>
                              <a:pt x="159" y="213"/>
                            </a:lnTo>
                            <a:lnTo>
                              <a:pt x="181" y="209"/>
                            </a:lnTo>
                            <a:lnTo>
                              <a:pt x="198" y="198"/>
                            </a:lnTo>
                            <a:lnTo>
                              <a:pt x="210" y="181"/>
                            </a:lnTo>
                            <a:lnTo>
                              <a:pt x="213" y="159"/>
                            </a:lnTo>
                            <a:lnTo>
                              <a:pt x="210" y="138"/>
                            </a:lnTo>
                            <a:lnTo>
                              <a:pt x="198" y="122"/>
                            </a:lnTo>
                            <a:lnTo>
                              <a:pt x="181" y="110"/>
                            </a:lnTo>
                            <a:lnTo>
                              <a:pt x="159" y="105"/>
                            </a:lnTo>
                            <a:close/>
                            <a:moveTo>
                              <a:pt x="159" y="0"/>
                            </a:moveTo>
                            <a:lnTo>
                              <a:pt x="196" y="3"/>
                            </a:lnTo>
                            <a:lnTo>
                              <a:pt x="230" y="15"/>
                            </a:lnTo>
                            <a:lnTo>
                              <a:pt x="259" y="34"/>
                            </a:lnTo>
                            <a:lnTo>
                              <a:pt x="284" y="59"/>
                            </a:lnTo>
                            <a:lnTo>
                              <a:pt x="303" y="89"/>
                            </a:lnTo>
                            <a:lnTo>
                              <a:pt x="315" y="123"/>
                            </a:lnTo>
                            <a:lnTo>
                              <a:pt x="320" y="159"/>
                            </a:lnTo>
                            <a:lnTo>
                              <a:pt x="315" y="196"/>
                            </a:lnTo>
                            <a:lnTo>
                              <a:pt x="303" y="230"/>
                            </a:lnTo>
                            <a:lnTo>
                              <a:pt x="284" y="258"/>
                            </a:lnTo>
                            <a:lnTo>
                              <a:pt x="259" y="284"/>
                            </a:lnTo>
                            <a:lnTo>
                              <a:pt x="230" y="302"/>
                            </a:lnTo>
                            <a:lnTo>
                              <a:pt x="196" y="314"/>
                            </a:lnTo>
                            <a:lnTo>
                              <a:pt x="159" y="319"/>
                            </a:lnTo>
                            <a:lnTo>
                              <a:pt x="122" y="314"/>
                            </a:lnTo>
                            <a:lnTo>
                              <a:pt x="90" y="302"/>
                            </a:lnTo>
                            <a:lnTo>
                              <a:pt x="59" y="284"/>
                            </a:lnTo>
                            <a:lnTo>
                              <a:pt x="34" y="258"/>
                            </a:lnTo>
                            <a:lnTo>
                              <a:pt x="15" y="230"/>
                            </a:lnTo>
                            <a:lnTo>
                              <a:pt x="3" y="196"/>
                            </a:lnTo>
                            <a:lnTo>
                              <a:pt x="0" y="159"/>
                            </a:lnTo>
                            <a:lnTo>
                              <a:pt x="3" y="123"/>
                            </a:lnTo>
                            <a:lnTo>
                              <a:pt x="15" y="89"/>
                            </a:lnTo>
                            <a:lnTo>
                              <a:pt x="34" y="59"/>
                            </a:lnTo>
                            <a:lnTo>
                              <a:pt x="59" y="34"/>
                            </a:lnTo>
                            <a:lnTo>
                              <a:pt x="90" y="15"/>
                            </a:lnTo>
                            <a:lnTo>
                              <a:pt x="122" y="3"/>
                            </a:lnTo>
                            <a:lnTo>
                              <a:pt x="159" y="0"/>
                            </a:lnTo>
                            <a:close/>
                          </a:path>
                        </a:pathLst>
                      </a:custGeom>
                      <a:solidFill>
                        <a:srgbClr val="FFFFFF">
                          <a:alpha val="15686"/>
                        </a:srgbClr>
                      </a:solidFill>
                      <a:ln>
                        <a:noFill/>
                      </a:ln>
                    </p:spPr>
                    <p:txBody>
                      <a:bodyPr spcFirstLastPara="1" wrap="square" lIns="65525" tIns="32750" rIns="65525" bIns="32750" anchor="ctr" anchorCtr="0">
                        <a:noAutofit/>
                      </a:bodyPr>
                      <a:lstStyle/>
                      <a:p>
                        <a:pPr marL="0" marR="0" lvl="0" indent="0" algn="ctr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SzTx/>
                          <a:buFont typeface="Arial"/>
                          <a:buNone/>
                          <a:tabLst/>
                          <a:defRPr/>
                        </a:pPr>
                        <a:endParaRPr kumimoji="0" sz="129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/>
                          <a:sym typeface="Arial"/>
                        </a:endParaRPr>
                      </a:p>
                    </p:txBody>
                  </p:sp>
                  <p:sp>
                    <p:nvSpPr>
                      <p:cNvPr id="209" name="Google Shape;690;p28"/>
                      <p:cNvSpPr/>
                      <p:nvPr/>
                    </p:nvSpPr>
                    <p:spPr>
                      <a:xfrm>
                        <a:off x="10882184" y="4712902"/>
                        <a:ext cx="1481141" cy="1481139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867" h="1865" extrusionOk="0">
                            <a:moveTo>
                              <a:pt x="933" y="333"/>
                            </a:moveTo>
                            <a:lnTo>
                              <a:pt x="859" y="338"/>
                            </a:lnTo>
                            <a:lnTo>
                              <a:pt x="786" y="352"/>
                            </a:lnTo>
                            <a:lnTo>
                              <a:pt x="717" y="374"/>
                            </a:lnTo>
                            <a:lnTo>
                              <a:pt x="651" y="404"/>
                            </a:lnTo>
                            <a:lnTo>
                              <a:pt x="590" y="440"/>
                            </a:lnTo>
                            <a:lnTo>
                              <a:pt x="535" y="484"/>
                            </a:lnTo>
                            <a:lnTo>
                              <a:pt x="485" y="534"/>
                            </a:lnTo>
                            <a:lnTo>
                              <a:pt x="441" y="590"/>
                            </a:lnTo>
                            <a:lnTo>
                              <a:pt x="403" y="651"/>
                            </a:lnTo>
                            <a:lnTo>
                              <a:pt x="373" y="715"/>
                            </a:lnTo>
                            <a:lnTo>
                              <a:pt x="351" y="785"/>
                            </a:lnTo>
                            <a:lnTo>
                              <a:pt x="337" y="857"/>
                            </a:lnTo>
                            <a:lnTo>
                              <a:pt x="334" y="932"/>
                            </a:lnTo>
                            <a:lnTo>
                              <a:pt x="337" y="1008"/>
                            </a:lnTo>
                            <a:lnTo>
                              <a:pt x="351" y="1081"/>
                            </a:lnTo>
                            <a:lnTo>
                              <a:pt x="373" y="1150"/>
                            </a:lnTo>
                            <a:lnTo>
                              <a:pt x="403" y="1214"/>
                            </a:lnTo>
                            <a:lnTo>
                              <a:pt x="441" y="1275"/>
                            </a:lnTo>
                            <a:lnTo>
                              <a:pt x="485" y="1331"/>
                            </a:lnTo>
                            <a:lnTo>
                              <a:pt x="535" y="1380"/>
                            </a:lnTo>
                            <a:lnTo>
                              <a:pt x="590" y="1424"/>
                            </a:lnTo>
                            <a:lnTo>
                              <a:pt x="651" y="1461"/>
                            </a:lnTo>
                            <a:lnTo>
                              <a:pt x="717" y="1492"/>
                            </a:lnTo>
                            <a:lnTo>
                              <a:pt x="786" y="1513"/>
                            </a:lnTo>
                            <a:lnTo>
                              <a:pt x="859" y="1527"/>
                            </a:lnTo>
                            <a:lnTo>
                              <a:pt x="933" y="1532"/>
                            </a:lnTo>
                            <a:lnTo>
                              <a:pt x="1008" y="1527"/>
                            </a:lnTo>
                            <a:lnTo>
                              <a:pt x="1081" y="1513"/>
                            </a:lnTo>
                            <a:lnTo>
                              <a:pt x="1150" y="1492"/>
                            </a:lnTo>
                            <a:lnTo>
                              <a:pt x="1216" y="1461"/>
                            </a:lnTo>
                            <a:lnTo>
                              <a:pt x="1277" y="1424"/>
                            </a:lnTo>
                            <a:lnTo>
                              <a:pt x="1331" y="1380"/>
                            </a:lnTo>
                            <a:lnTo>
                              <a:pt x="1382" y="1331"/>
                            </a:lnTo>
                            <a:lnTo>
                              <a:pt x="1426" y="1275"/>
                            </a:lnTo>
                            <a:lnTo>
                              <a:pt x="1463" y="1214"/>
                            </a:lnTo>
                            <a:lnTo>
                              <a:pt x="1494" y="1150"/>
                            </a:lnTo>
                            <a:lnTo>
                              <a:pt x="1516" y="1081"/>
                            </a:lnTo>
                            <a:lnTo>
                              <a:pt x="1530" y="1008"/>
                            </a:lnTo>
                            <a:lnTo>
                              <a:pt x="1533" y="932"/>
                            </a:lnTo>
                            <a:lnTo>
                              <a:pt x="1530" y="857"/>
                            </a:lnTo>
                            <a:lnTo>
                              <a:pt x="1516" y="785"/>
                            </a:lnTo>
                            <a:lnTo>
                              <a:pt x="1494" y="715"/>
                            </a:lnTo>
                            <a:lnTo>
                              <a:pt x="1463" y="651"/>
                            </a:lnTo>
                            <a:lnTo>
                              <a:pt x="1426" y="590"/>
                            </a:lnTo>
                            <a:lnTo>
                              <a:pt x="1382" y="534"/>
                            </a:lnTo>
                            <a:lnTo>
                              <a:pt x="1331" y="484"/>
                            </a:lnTo>
                            <a:lnTo>
                              <a:pt x="1277" y="440"/>
                            </a:lnTo>
                            <a:lnTo>
                              <a:pt x="1216" y="404"/>
                            </a:lnTo>
                            <a:lnTo>
                              <a:pt x="1150" y="374"/>
                            </a:lnTo>
                            <a:lnTo>
                              <a:pt x="1081" y="352"/>
                            </a:lnTo>
                            <a:lnTo>
                              <a:pt x="1008" y="338"/>
                            </a:lnTo>
                            <a:lnTo>
                              <a:pt x="933" y="333"/>
                            </a:lnTo>
                            <a:close/>
                            <a:moveTo>
                              <a:pt x="928" y="0"/>
                            </a:moveTo>
                            <a:lnTo>
                              <a:pt x="979" y="154"/>
                            </a:lnTo>
                            <a:lnTo>
                              <a:pt x="1035" y="161"/>
                            </a:lnTo>
                            <a:lnTo>
                              <a:pt x="1089" y="169"/>
                            </a:lnTo>
                            <a:lnTo>
                              <a:pt x="1179" y="32"/>
                            </a:lnTo>
                            <a:lnTo>
                              <a:pt x="1291" y="71"/>
                            </a:lnTo>
                            <a:lnTo>
                              <a:pt x="1279" y="233"/>
                            </a:lnTo>
                            <a:lnTo>
                              <a:pt x="1323" y="257"/>
                            </a:lnTo>
                            <a:lnTo>
                              <a:pt x="1365" y="284"/>
                            </a:lnTo>
                            <a:lnTo>
                              <a:pt x="1501" y="191"/>
                            </a:lnTo>
                            <a:lnTo>
                              <a:pt x="1590" y="269"/>
                            </a:lnTo>
                            <a:lnTo>
                              <a:pt x="1518" y="416"/>
                            </a:lnTo>
                            <a:lnTo>
                              <a:pt x="1552" y="457"/>
                            </a:lnTo>
                            <a:lnTo>
                              <a:pt x="1584" y="502"/>
                            </a:lnTo>
                            <a:lnTo>
                              <a:pt x="1746" y="469"/>
                            </a:lnTo>
                            <a:lnTo>
                              <a:pt x="1799" y="575"/>
                            </a:lnTo>
                            <a:lnTo>
                              <a:pt x="1672" y="683"/>
                            </a:lnTo>
                            <a:lnTo>
                              <a:pt x="1687" y="731"/>
                            </a:lnTo>
                            <a:lnTo>
                              <a:pt x="1699" y="778"/>
                            </a:lnTo>
                            <a:lnTo>
                              <a:pt x="1860" y="808"/>
                            </a:lnTo>
                            <a:lnTo>
                              <a:pt x="1867" y="927"/>
                            </a:lnTo>
                            <a:lnTo>
                              <a:pt x="1712" y="979"/>
                            </a:lnTo>
                            <a:lnTo>
                              <a:pt x="1707" y="1033"/>
                            </a:lnTo>
                            <a:lnTo>
                              <a:pt x="1699" y="1087"/>
                            </a:lnTo>
                            <a:lnTo>
                              <a:pt x="1834" y="1177"/>
                            </a:lnTo>
                            <a:lnTo>
                              <a:pt x="1795" y="1290"/>
                            </a:lnTo>
                            <a:lnTo>
                              <a:pt x="1633" y="1278"/>
                            </a:lnTo>
                            <a:lnTo>
                              <a:pt x="1609" y="1321"/>
                            </a:lnTo>
                            <a:lnTo>
                              <a:pt x="1584" y="1365"/>
                            </a:lnTo>
                            <a:lnTo>
                              <a:pt x="1675" y="1498"/>
                            </a:lnTo>
                            <a:lnTo>
                              <a:pt x="1597" y="1588"/>
                            </a:lnTo>
                            <a:lnTo>
                              <a:pt x="1452" y="1515"/>
                            </a:lnTo>
                            <a:lnTo>
                              <a:pt x="1409" y="1551"/>
                            </a:lnTo>
                            <a:lnTo>
                              <a:pt x="1364" y="1583"/>
                            </a:lnTo>
                            <a:lnTo>
                              <a:pt x="1397" y="1743"/>
                            </a:lnTo>
                            <a:lnTo>
                              <a:pt x="1291" y="1796"/>
                            </a:lnTo>
                            <a:lnTo>
                              <a:pt x="1184" y="1671"/>
                            </a:lnTo>
                            <a:lnTo>
                              <a:pt x="1137" y="1686"/>
                            </a:lnTo>
                            <a:lnTo>
                              <a:pt x="1087" y="1696"/>
                            </a:lnTo>
                            <a:lnTo>
                              <a:pt x="1057" y="1857"/>
                            </a:lnTo>
                            <a:lnTo>
                              <a:pt x="938" y="1865"/>
                            </a:lnTo>
                            <a:lnTo>
                              <a:pt x="888" y="1710"/>
                            </a:lnTo>
                            <a:lnTo>
                              <a:pt x="832" y="1705"/>
                            </a:lnTo>
                            <a:lnTo>
                              <a:pt x="778" y="1696"/>
                            </a:lnTo>
                            <a:lnTo>
                              <a:pt x="688" y="1831"/>
                            </a:lnTo>
                            <a:lnTo>
                              <a:pt x="576" y="1794"/>
                            </a:lnTo>
                            <a:lnTo>
                              <a:pt x="588" y="1632"/>
                            </a:lnTo>
                            <a:lnTo>
                              <a:pt x="544" y="1608"/>
                            </a:lnTo>
                            <a:lnTo>
                              <a:pt x="502" y="1581"/>
                            </a:lnTo>
                            <a:lnTo>
                              <a:pt x="366" y="1674"/>
                            </a:lnTo>
                            <a:lnTo>
                              <a:pt x="276" y="1596"/>
                            </a:lnTo>
                            <a:lnTo>
                              <a:pt x="349" y="1449"/>
                            </a:lnTo>
                            <a:lnTo>
                              <a:pt x="315" y="1407"/>
                            </a:lnTo>
                            <a:lnTo>
                              <a:pt x="283" y="1363"/>
                            </a:lnTo>
                            <a:lnTo>
                              <a:pt x="120" y="1397"/>
                            </a:lnTo>
                            <a:lnTo>
                              <a:pt x="68" y="1290"/>
                            </a:lnTo>
                            <a:lnTo>
                              <a:pt x="195" y="1182"/>
                            </a:lnTo>
                            <a:lnTo>
                              <a:pt x="180" y="1135"/>
                            </a:lnTo>
                            <a:lnTo>
                              <a:pt x="168" y="1086"/>
                            </a:lnTo>
                            <a:lnTo>
                              <a:pt x="7" y="1057"/>
                            </a:lnTo>
                            <a:lnTo>
                              <a:pt x="0" y="939"/>
                            </a:lnTo>
                            <a:lnTo>
                              <a:pt x="154" y="886"/>
                            </a:lnTo>
                            <a:lnTo>
                              <a:pt x="159" y="832"/>
                            </a:lnTo>
                            <a:lnTo>
                              <a:pt x="168" y="778"/>
                            </a:lnTo>
                            <a:lnTo>
                              <a:pt x="32" y="687"/>
                            </a:lnTo>
                            <a:lnTo>
                              <a:pt x="71" y="575"/>
                            </a:lnTo>
                            <a:lnTo>
                              <a:pt x="234" y="587"/>
                            </a:lnTo>
                            <a:lnTo>
                              <a:pt x="258" y="543"/>
                            </a:lnTo>
                            <a:lnTo>
                              <a:pt x="283" y="501"/>
                            </a:lnTo>
                            <a:lnTo>
                              <a:pt x="192" y="367"/>
                            </a:lnTo>
                            <a:lnTo>
                              <a:pt x="270" y="277"/>
                            </a:lnTo>
                            <a:lnTo>
                              <a:pt x="415" y="350"/>
                            </a:lnTo>
                            <a:lnTo>
                              <a:pt x="457" y="315"/>
                            </a:lnTo>
                            <a:lnTo>
                              <a:pt x="503" y="283"/>
                            </a:lnTo>
                            <a:lnTo>
                              <a:pt x="469" y="122"/>
                            </a:lnTo>
                            <a:lnTo>
                              <a:pt x="576" y="69"/>
                            </a:lnTo>
                            <a:lnTo>
                              <a:pt x="683" y="195"/>
                            </a:lnTo>
                            <a:lnTo>
                              <a:pt x="730" y="179"/>
                            </a:lnTo>
                            <a:lnTo>
                              <a:pt x="779" y="169"/>
                            </a:lnTo>
                            <a:lnTo>
                              <a:pt x="810" y="9"/>
                            </a:lnTo>
                            <a:lnTo>
                              <a:pt x="928" y="0"/>
                            </a:lnTo>
                            <a:close/>
                          </a:path>
                        </a:pathLst>
                      </a:custGeom>
                      <a:solidFill>
                        <a:srgbClr val="FFFFFF">
                          <a:alpha val="15686"/>
                        </a:srgbClr>
                      </a:solidFill>
                      <a:ln>
                        <a:noFill/>
                      </a:ln>
                    </p:spPr>
                    <p:txBody>
                      <a:bodyPr spcFirstLastPara="1" wrap="square" lIns="65525" tIns="32750" rIns="65525" bIns="32750" anchor="ctr" anchorCtr="0">
                        <a:noAutofit/>
                      </a:bodyPr>
                      <a:lstStyle/>
                      <a:p>
                        <a:pPr marL="0" marR="0" lvl="0" indent="0" algn="ctr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SzTx/>
                          <a:buFont typeface="Arial"/>
                          <a:buNone/>
                          <a:tabLst/>
                          <a:defRPr/>
                        </a:pPr>
                        <a:endParaRPr kumimoji="0" sz="129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/>
                          <a:sym typeface="Arial"/>
                        </a:endParaRPr>
                      </a:p>
                    </p:txBody>
                  </p:sp>
                  <p:sp>
                    <p:nvSpPr>
                      <p:cNvPr id="210" name="Google Shape;691;p28"/>
                      <p:cNvSpPr/>
                      <p:nvPr/>
                    </p:nvSpPr>
                    <p:spPr>
                      <a:xfrm>
                        <a:off x="11242675" y="3395663"/>
                        <a:ext cx="1289050" cy="1287463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624" h="1622" extrusionOk="0">
                            <a:moveTo>
                              <a:pt x="812" y="287"/>
                            </a:moveTo>
                            <a:lnTo>
                              <a:pt x="740" y="291"/>
                            </a:lnTo>
                            <a:lnTo>
                              <a:pt x="673" y="306"/>
                            </a:lnTo>
                            <a:lnTo>
                              <a:pt x="608" y="328"/>
                            </a:lnTo>
                            <a:lnTo>
                              <a:pt x="547" y="358"/>
                            </a:lnTo>
                            <a:lnTo>
                              <a:pt x="491" y="396"/>
                            </a:lnTo>
                            <a:lnTo>
                              <a:pt x="441" y="440"/>
                            </a:lnTo>
                            <a:lnTo>
                              <a:pt x="397" y="490"/>
                            </a:lnTo>
                            <a:lnTo>
                              <a:pt x="359" y="546"/>
                            </a:lnTo>
                            <a:lnTo>
                              <a:pt x="329" y="607"/>
                            </a:lnTo>
                            <a:lnTo>
                              <a:pt x="307" y="671"/>
                            </a:lnTo>
                            <a:lnTo>
                              <a:pt x="292" y="739"/>
                            </a:lnTo>
                            <a:lnTo>
                              <a:pt x="288" y="810"/>
                            </a:lnTo>
                            <a:lnTo>
                              <a:pt x="292" y="881"/>
                            </a:lnTo>
                            <a:lnTo>
                              <a:pt x="307" y="950"/>
                            </a:lnTo>
                            <a:lnTo>
                              <a:pt x="329" y="1014"/>
                            </a:lnTo>
                            <a:lnTo>
                              <a:pt x="359" y="1075"/>
                            </a:lnTo>
                            <a:lnTo>
                              <a:pt x="397" y="1129"/>
                            </a:lnTo>
                            <a:lnTo>
                              <a:pt x="441" y="1180"/>
                            </a:lnTo>
                            <a:lnTo>
                              <a:pt x="491" y="1224"/>
                            </a:lnTo>
                            <a:lnTo>
                              <a:pt x="547" y="1263"/>
                            </a:lnTo>
                            <a:lnTo>
                              <a:pt x="608" y="1293"/>
                            </a:lnTo>
                            <a:lnTo>
                              <a:pt x="673" y="1315"/>
                            </a:lnTo>
                            <a:lnTo>
                              <a:pt x="740" y="1329"/>
                            </a:lnTo>
                            <a:lnTo>
                              <a:pt x="812" y="1334"/>
                            </a:lnTo>
                            <a:lnTo>
                              <a:pt x="883" y="1329"/>
                            </a:lnTo>
                            <a:lnTo>
                              <a:pt x="950" y="1315"/>
                            </a:lnTo>
                            <a:lnTo>
                              <a:pt x="1016" y="1293"/>
                            </a:lnTo>
                            <a:lnTo>
                              <a:pt x="1076" y="1263"/>
                            </a:lnTo>
                            <a:lnTo>
                              <a:pt x="1132" y="1224"/>
                            </a:lnTo>
                            <a:lnTo>
                              <a:pt x="1182" y="1180"/>
                            </a:lnTo>
                            <a:lnTo>
                              <a:pt x="1226" y="1129"/>
                            </a:lnTo>
                            <a:lnTo>
                              <a:pt x="1265" y="1075"/>
                            </a:lnTo>
                            <a:lnTo>
                              <a:pt x="1294" y="1014"/>
                            </a:lnTo>
                            <a:lnTo>
                              <a:pt x="1318" y="950"/>
                            </a:lnTo>
                            <a:lnTo>
                              <a:pt x="1331" y="881"/>
                            </a:lnTo>
                            <a:lnTo>
                              <a:pt x="1337" y="810"/>
                            </a:lnTo>
                            <a:lnTo>
                              <a:pt x="1331" y="739"/>
                            </a:lnTo>
                            <a:lnTo>
                              <a:pt x="1318" y="671"/>
                            </a:lnTo>
                            <a:lnTo>
                              <a:pt x="1294" y="607"/>
                            </a:lnTo>
                            <a:lnTo>
                              <a:pt x="1265" y="546"/>
                            </a:lnTo>
                            <a:lnTo>
                              <a:pt x="1226" y="490"/>
                            </a:lnTo>
                            <a:lnTo>
                              <a:pt x="1182" y="440"/>
                            </a:lnTo>
                            <a:lnTo>
                              <a:pt x="1132" y="396"/>
                            </a:lnTo>
                            <a:lnTo>
                              <a:pt x="1076" y="358"/>
                            </a:lnTo>
                            <a:lnTo>
                              <a:pt x="1016" y="328"/>
                            </a:lnTo>
                            <a:lnTo>
                              <a:pt x="950" y="306"/>
                            </a:lnTo>
                            <a:lnTo>
                              <a:pt x="883" y="291"/>
                            </a:lnTo>
                            <a:lnTo>
                              <a:pt x="812" y="287"/>
                            </a:lnTo>
                            <a:close/>
                            <a:moveTo>
                              <a:pt x="851" y="0"/>
                            </a:moveTo>
                            <a:lnTo>
                              <a:pt x="954" y="12"/>
                            </a:lnTo>
                            <a:lnTo>
                              <a:pt x="974" y="152"/>
                            </a:lnTo>
                            <a:lnTo>
                              <a:pt x="1020" y="164"/>
                            </a:lnTo>
                            <a:lnTo>
                              <a:pt x="1064" y="181"/>
                            </a:lnTo>
                            <a:lnTo>
                              <a:pt x="1162" y="78"/>
                            </a:lnTo>
                            <a:lnTo>
                              <a:pt x="1254" y="128"/>
                            </a:lnTo>
                            <a:lnTo>
                              <a:pt x="1216" y="265"/>
                            </a:lnTo>
                            <a:lnTo>
                              <a:pt x="1252" y="292"/>
                            </a:lnTo>
                            <a:lnTo>
                              <a:pt x="1284" y="323"/>
                            </a:lnTo>
                            <a:lnTo>
                              <a:pt x="1413" y="264"/>
                            </a:lnTo>
                            <a:lnTo>
                              <a:pt x="1477" y="345"/>
                            </a:lnTo>
                            <a:lnTo>
                              <a:pt x="1392" y="458"/>
                            </a:lnTo>
                            <a:lnTo>
                              <a:pt x="1416" y="500"/>
                            </a:lnTo>
                            <a:lnTo>
                              <a:pt x="1436" y="544"/>
                            </a:lnTo>
                            <a:lnTo>
                              <a:pt x="1580" y="541"/>
                            </a:lnTo>
                            <a:lnTo>
                              <a:pt x="1608" y="639"/>
                            </a:lnTo>
                            <a:lnTo>
                              <a:pt x="1484" y="712"/>
                            </a:lnTo>
                            <a:lnTo>
                              <a:pt x="1491" y="798"/>
                            </a:lnTo>
                            <a:lnTo>
                              <a:pt x="1624" y="849"/>
                            </a:lnTo>
                            <a:lnTo>
                              <a:pt x="1613" y="952"/>
                            </a:lnTo>
                            <a:lnTo>
                              <a:pt x="1472" y="972"/>
                            </a:lnTo>
                            <a:lnTo>
                              <a:pt x="1458" y="1018"/>
                            </a:lnTo>
                            <a:lnTo>
                              <a:pt x="1442" y="1062"/>
                            </a:lnTo>
                            <a:lnTo>
                              <a:pt x="1545" y="1162"/>
                            </a:lnTo>
                            <a:lnTo>
                              <a:pt x="1494" y="1251"/>
                            </a:lnTo>
                            <a:lnTo>
                              <a:pt x="1357" y="1216"/>
                            </a:lnTo>
                            <a:lnTo>
                              <a:pt x="1330" y="1250"/>
                            </a:lnTo>
                            <a:lnTo>
                              <a:pt x="1301" y="1282"/>
                            </a:lnTo>
                            <a:lnTo>
                              <a:pt x="1359" y="1410"/>
                            </a:lnTo>
                            <a:lnTo>
                              <a:pt x="1277" y="1474"/>
                            </a:lnTo>
                            <a:lnTo>
                              <a:pt x="1164" y="1390"/>
                            </a:lnTo>
                            <a:lnTo>
                              <a:pt x="1123" y="1414"/>
                            </a:lnTo>
                            <a:lnTo>
                              <a:pt x="1079" y="1434"/>
                            </a:lnTo>
                            <a:lnTo>
                              <a:pt x="1083" y="1578"/>
                            </a:lnTo>
                            <a:lnTo>
                              <a:pt x="983" y="1605"/>
                            </a:lnTo>
                            <a:lnTo>
                              <a:pt x="911" y="1481"/>
                            </a:lnTo>
                            <a:lnTo>
                              <a:pt x="823" y="1488"/>
                            </a:lnTo>
                            <a:lnTo>
                              <a:pt x="773" y="1622"/>
                            </a:lnTo>
                            <a:lnTo>
                              <a:pt x="671" y="1610"/>
                            </a:lnTo>
                            <a:lnTo>
                              <a:pt x="651" y="1469"/>
                            </a:lnTo>
                            <a:lnTo>
                              <a:pt x="605" y="1456"/>
                            </a:lnTo>
                            <a:lnTo>
                              <a:pt x="559" y="1441"/>
                            </a:lnTo>
                            <a:lnTo>
                              <a:pt x="461" y="1542"/>
                            </a:lnTo>
                            <a:lnTo>
                              <a:pt x="371" y="1491"/>
                            </a:lnTo>
                            <a:lnTo>
                              <a:pt x="407" y="1354"/>
                            </a:lnTo>
                            <a:lnTo>
                              <a:pt x="373" y="1327"/>
                            </a:lnTo>
                            <a:lnTo>
                              <a:pt x="341" y="1299"/>
                            </a:lnTo>
                            <a:lnTo>
                              <a:pt x="210" y="1356"/>
                            </a:lnTo>
                            <a:lnTo>
                              <a:pt x="146" y="1275"/>
                            </a:lnTo>
                            <a:lnTo>
                              <a:pt x="231" y="1162"/>
                            </a:lnTo>
                            <a:lnTo>
                              <a:pt x="207" y="1121"/>
                            </a:lnTo>
                            <a:lnTo>
                              <a:pt x="187" y="1077"/>
                            </a:lnTo>
                            <a:lnTo>
                              <a:pt x="43" y="1080"/>
                            </a:lnTo>
                            <a:lnTo>
                              <a:pt x="14" y="981"/>
                            </a:lnTo>
                            <a:lnTo>
                              <a:pt x="139" y="910"/>
                            </a:lnTo>
                            <a:lnTo>
                              <a:pt x="132" y="822"/>
                            </a:lnTo>
                            <a:lnTo>
                              <a:pt x="0" y="771"/>
                            </a:lnTo>
                            <a:lnTo>
                              <a:pt x="12" y="670"/>
                            </a:lnTo>
                            <a:lnTo>
                              <a:pt x="153" y="649"/>
                            </a:lnTo>
                            <a:lnTo>
                              <a:pt x="165" y="604"/>
                            </a:lnTo>
                            <a:lnTo>
                              <a:pt x="182" y="558"/>
                            </a:lnTo>
                            <a:lnTo>
                              <a:pt x="78" y="460"/>
                            </a:lnTo>
                            <a:lnTo>
                              <a:pt x="129" y="370"/>
                            </a:lnTo>
                            <a:lnTo>
                              <a:pt x="266" y="406"/>
                            </a:lnTo>
                            <a:lnTo>
                              <a:pt x="293" y="372"/>
                            </a:lnTo>
                            <a:lnTo>
                              <a:pt x="322" y="340"/>
                            </a:lnTo>
                            <a:lnTo>
                              <a:pt x="265" y="210"/>
                            </a:lnTo>
                            <a:lnTo>
                              <a:pt x="346" y="145"/>
                            </a:lnTo>
                            <a:lnTo>
                              <a:pt x="459" y="230"/>
                            </a:lnTo>
                            <a:lnTo>
                              <a:pt x="502" y="208"/>
                            </a:lnTo>
                            <a:lnTo>
                              <a:pt x="544" y="186"/>
                            </a:lnTo>
                            <a:lnTo>
                              <a:pt x="541" y="42"/>
                            </a:lnTo>
                            <a:lnTo>
                              <a:pt x="641" y="15"/>
                            </a:lnTo>
                            <a:lnTo>
                              <a:pt x="713" y="139"/>
                            </a:lnTo>
                            <a:lnTo>
                              <a:pt x="800" y="132"/>
                            </a:lnTo>
                            <a:lnTo>
                              <a:pt x="851" y="0"/>
                            </a:lnTo>
                            <a:close/>
                          </a:path>
                        </a:pathLst>
                      </a:custGeom>
                      <a:solidFill>
                        <a:srgbClr val="FFFFFF">
                          <a:alpha val="15686"/>
                        </a:srgbClr>
                      </a:solidFill>
                      <a:ln>
                        <a:noFill/>
                      </a:ln>
                    </p:spPr>
                    <p:txBody>
                      <a:bodyPr spcFirstLastPara="1" wrap="square" lIns="65525" tIns="32750" rIns="65525" bIns="32750" anchor="ctr" anchorCtr="0">
                        <a:noAutofit/>
                      </a:bodyPr>
                      <a:lstStyle/>
                      <a:p>
                        <a:pPr marL="0" marR="0" lvl="0" indent="0" algn="ctr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SzTx/>
                          <a:buFont typeface="Arial"/>
                          <a:buNone/>
                          <a:tabLst/>
                          <a:defRPr/>
                        </a:pPr>
                        <a:endParaRPr kumimoji="0" sz="129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/>
                          <a:sym typeface="Arial"/>
                        </a:endParaRPr>
                      </a:p>
                    </p:txBody>
                  </p:sp>
                  <p:sp>
                    <p:nvSpPr>
                      <p:cNvPr id="211" name="Google Shape;692;p28"/>
                      <p:cNvSpPr/>
                      <p:nvPr/>
                    </p:nvSpPr>
                    <p:spPr>
                      <a:xfrm>
                        <a:off x="12314238" y="2971800"/>
                        <a:ext cx="935038" cy="93345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179" h="1176" extrusionOk="0">
                            <a:moveTo>
                              <a:pt x="589" y="216"/>
                            </a:moveTo>
                            <a:lnTo>
                              <a:pt x="530" y="221"/>
                            </a:lnTo>
                            <a:lnTo>
                              <a:pt x="473" y="236"/>
                            </a:lnTo>
                            <a:lnTo>
                              <a:pt x="418" y="258"/>
                            </a:lnTo>
                            <a:lnTo>
                              <a:pt x="371" y="289"/>
                            </a:lnTo>
                            <a:lnTo>
                              <a:pt x="327" y="326"/>
                            </a:lnTo>
                            <a:lnTo>
                              <a:pt x="290" y="368"/>
                            </a:lnTo>
                            <a:lnTo>
                              <a:pt x="259" y="417"/>
                            </a:lnTo>
                            <a:lnTo>
                              <a:pt x="237" y="471"/>
                            </a:lnTo>
                            <a:lnTo>
                              <a:pt x="222" y="529"/>
                            </a:lnTo>
                            <a:lnTo>
                              <a:pt x="219" y="588"/>
                            </a:lnTo>
                            <a:lnTo>
                              <a:pt x="222" y="649"/>
                            </a:lnTo>
                            <a:lnTo>
                              <a:pt x="237" y="706"/>
                            </a:lnTo>
                            <a:lnTo>
                              <a:pt x="259" y="759"/>
                            </a:lnTo>
                            <a:lnTo>
                              <a:pt x="290" y="808"/>
                            </a:lnTo>
                            <a:lnTo>
                              <a:pt x="327" y="852"/>
                            </a:lnTo>
                            <a:lnTo>
                              <a:pt x="371" y="889"/>
                            </a:lnTo>
                            <a:lnTo>
                              <a:pt x="418" y="919"/>
                            </a:lnTo>
                            <a:lnTo>
                              <a:pt x="473" y="941"/>
                            </a:lnTo>
                            <a:lnTo>
                              <a:pt x="530" y="955"/>
                            </a:lnTo>
                            <a:lnTo>
                              <a:pt x="589" y="960"/>
                            </a:lnTo>
                            <a:lnTo>
                              <a:pt x="650" y="955"/>
                            </a:lnTo>
                            <a:lnTo>
                              <a:pt x="708" y="941"/>
                            </a:lnTo>
                            <a:lnTo>
                              <a:pt x="761" y="919"/>
                            </a:lnTo>
                            <a:lnTo>
                              <a:pt x="810" y="889"/>
                            </a:lnTo>
                            <a:lnTo>
                              <a:pt x="854" y="852"/>
                            </a:lnTo>
                            <a:lnTo>
                              <a:pt x="891" y="808"/>
                            </a:lnTo>
                            <a:lnTo>
                              <a:pt x="921" y="759"/>
                            </a:lnTo>
                            <a:lnTo>
                              <a:pt x="943" y="706"/>
                            </a:lnTo>
                            <a:lnTo>
                              <a:pt x="957" y="649"/>
                            </a:lnTo>
                            <a:lnTo>
                              <a:pt x="962" y="588"/>
                            </a:lnTo>
                            <a:lnTo>
                              <a:pt x="957" y="529"/>
                            </a:lnTo>
                            <a:lnTo>
                              <a:pt x="943" y="471"/>
                            </a:lnTo>
                            <a:lnTo>
                              <a:pt x="921" y="417"/>
                            </a:lnTo>
                            <a:lnTo>
                              <a:pt x="891" y="368"/>
                            </a:lnTo>
                            <a:lnTo>
                              <a:pt x="854" y="326"/>
                            </a:lnTo>
                            <a:lnTo>
                              <a:pt x="810" y="289"/>
                            </a:lnTo>
                            <a:lnTo>
                              <a:pt x="761" y="258"/>
                            </a:lnTo>
                            <a:lnTo>
                              <a:pt x="708" y="236"/>
                            </a:lnTo>
                            <a:lnTo>
                              <a:pt x="650" y="221"/>
                            </a:lnTo>
                            <a:lnTo>
                              <a:pt x="589" y="216"/>
                            </a:lnTo>
                            <a:close/>
                            <a:moveTo>
                              <a:pt x="618" y="0"/>
                            </a:moveTo>
                            <a:lnTo>
                              <a:pt x="693" y="8"/>
                            </a:lnTo>
                            <a:lnTo>
                              <a:pt x="708" y="111"/>
                            </a:lnTo>
                            <a:lnTo>
                              <a:pt x="774" y="131"/>
                            </a:lnTo>
                            <a:lnTo>
                              <a:pt x="845" y="57"/>
                            </a:lnTo>
                            <a:lnTo>
                              <a:pt x="910" y="94"/>
                            </a:lnTo>
                            <a:lnTo>
                              <a:pt x="884" y="194"/>
                            </a:lnTo>
                            <a:lnTo>
                              <a:pt x="932" y="235"/>
                            </a:lnTo>
                            <a:lnTo>
                              <a:pt x="1026" y="192"/>
                            </a:lnTo>
                            <a:lnTo>
                              <a:pt x="1074" y="252"/>
                            </a:lnTo>
                            <a:lnTo>
                              <a:pt x="1011" y="333"/>
                            </a:lnTo>
                            <a:lnTo>
                              <a:pt x="1028" y="363"/>
                            </a:lnTo>
                            <a:lnTo>
                              <a:pt x="1043" y="395"/>
                            </a:lnTo>
                            <a:lnTo>
                              <a:pt x="1148" y="392"/>
                            </a:lnTo>
                            <a:lnTo>
                              <a:pt x="1169" y="465"/>
                            </a:lnTo>
                            <a:lnTo>
                              <a:pt x="1077" y="517"/>
                            </a:lnTo>
                            <a:lnTo>
                              <a:pt x="1082" y="580"/>
                            </a:lnTo>
                            <a:lnTo>
                              <a:pt x="1179" y="617"/>
                            </a:lnTo>
                            <a:lnTo>
                              <a:pt x="1170" y="691"/>
                            </a:lnTo>
                            <a:lnTo>
                              <a:pt x="1069" y="706"/>
                            </a:lnTo>
                            <a:lnTo>
                              <a:pt x="1048" y="772"/>
                            </a:lnTo>
                            <a:lnTo>
                              <a:pt x="1123" y="843"/>
                            </a:lnTo>
                            <a:lnTo>
                              <a:pt x="1086" y="908"/>
                            </a:lnTo>
                            <a:lnTo>
                              <a:pt x="986" y="882"/>
                            </a:lnTo>
                            <a:lnTo>
                              <a:pt x="945" y="930"/>
                            </a:lnTo>
                            <a:lnTo>
                              <a:pt x="987" y="1024"/>
                            </a:lnTo>
                            <a:lnTo>
                              <a:pt x="928" y="1072"/>
                            </a:lnTo>
                            <a:lnTo>
                              <a:pt x="845" y="1009"/>
                            </a:lnTo>
                            <a:lnTo>
                              <a:pt x="815" y="1026"/>
                            </a:lnTo>
                            <a:lnTo>
                              <a:pt x="784" y="1041"/>
                            </a:lnTo>
                            <a:lnTo>
                              <a:pt x="786" y="1146"/>
                            </a:lnTo>
                            <a:lnTo>
                              <a:pt x="715" y="1166"/>
                            </a:lnTo>
                            <a:lnTo>
                              <a:pt x="662" y="1075"/>
                            </a:lnTo>
                            <a:lnTo>
                              <a:pt x="600" y="1080"/>
                            </a:lnTo>
                            <a:lnTo>
                              <a:pt x="562" y="1176"/>
                            </a:lnTo>
                            <a:lnTo>
                              <a:pt x="488" y="1168"/>
                            </a:lnTo>
                            <a:lnTo>
                              <a:pt x="473" y="1067"/>
                            </a:lnTo>
                            <a:lnTo>
                              <a:pt x="407" y="1045"/>
                            </a:lnTo>
                            <a:lnTo>
                              <a:pt x="335" y="1119"/>
                            </a:lnTo>
                            <a:lnTo>
                              <a:pt x="269" y="1083"/>
                            </a:lnTo>
                            <a:lnTo>
                              <a:pt x="296" y="984"/>
                            </a:lnTo>
                            <a:lnTo>
                              <a:pt x="247" y="943"/>
                            </a:lnTo>
                            <a:lnTo>
                              <a:pt x="154" y="985"/>
                            </a:lnTo>
                            <a:lnTo>
                              <a:pt x="107" y="926"/>
                            </a:lnTo>
                            <a:lnTo>
                              <a:pt x="168" y="843"/>
                            </a:lnTo>
                            <a:lnTo>
                              <a:pt x="151" y="813"/>
                            </a:lnTo>
                            <a:lnTo>
                              <a:pt x="137" y="782"/>
                            </a:lnTo>
                            <a:lnTo>
                              <a:pt x="32" y="784"/>
                            </a:lnTo>
                            <a:lnTo>
                              <a:pt x="12" y="713"/>
                            </a:lnTo>
                            <a:lnTo>
                              <a:pt x="102" y="661"/>
                            </a:lnTo>
                            <a:lnTo>
                              <a:pt x="97" y="598"/>
                            </a:lnTo>
                            <a:lnTo>
                              <a:pt x="0" y="561"/>
                            </a:lnTo>
                            <a:lnTo>
                              <a:pt x="9" y="487"/>
                            </a:lnTo>
                            <a:lnTo>
                              <a:pt x="112" y="471"/>
                            </a:lnTo>
                            <a:lnTo>
                              <a:pt x="132" y="405"/>
                            </a:lnTo>
                            <a:lnTo>
                              <a:pt x="58" y="334"/>
                            </a:lnTo>
                            <a:lnTo>
                              <a:pt x="95" y="268"/>
                            </a:lnTo>
                            <a:lnTo>
                              <a:pt x="195" y="296"/>
                            </a:lnTo>
                            <a:lnTo>
                              <a:pt x="236" y="246"/>
                            </a:lnTo>
                            <a:lnTo>
                              <a:pt x="193" y="153"/>
                            </a:lnTo>
                            <a:lnTo>
                              <a:pt x="252" y="106"/>
                            </a:lnTo>
                            <a:lnTo>
                              <a:pt x="334" y="167"/>
                            </a:lnTo>
                            <a:lnTo>
                              <a:pt x="364" y="150"/>
                            </a:lnTo>
                            <a:lnTo>
                              <a:pt x="396" y="137"/>
                            </a:lnTo>
                            <a:lnTo>
                              <a:pt x="393" y="32"/>
                            </a:lnTo>
                            <a:lnTo>
                              <a:pt x="466" y="11"/>
                            </a:lnTo>
                            <a:lnTo>
                              <a:pt x="518" y="101"/>
                            </a:lnTo>
                            <a:lnTo>
                              <a:pt x="581" y="96"/>
                            </a:lnTo>
                            <a:lnTo>
                              <a:pt x="618" y="0"/>
                            </a:lnTo>
                            <a:close/>
                          </a:path>
                        </a:pathLst>
                      </a:custGeom>
                      <a:solidFill>
                        <a:srgbClr val="FFFFFF">
                          <a:alpha val="15686"/>
                        </a:srgbClr>
                      </a:solidFill>
                      <a:ln>
                        <a:noFill/>
                      </a:ln>
                    </p:spPr>
                    <p:txBody>
                      <a:bodyPr spcFirstLastPara="1" wrap="square" lIns="65525" tIns="32750" rIns="65525" bIns="32750" anchor="ctr" anchorCtr="0">
                        <a:noAutofit/>
                      </a:bodyPr>
                      <a:lstStyle/>
                      <a:p>
                        <a:pPr marL="0" marR="0" lvl="0" indent="0" algn="ctr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SzTx/>
                          <a:buFont typeface="Arial"/>
                          <a:buNone/>
                          <a:tabLst/>
                          <a:defRPr/>
                        </a:pPr>
                        <a:endParaRPr kumimoji="0" sz="129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/>
                          <a:sym typeface="Arial"/>
                        </a:endParaRPr>
                      </a:p>
                    </p:txBody>
                  </p:sp>
                </p:grpSp>
                <p:grpSp>
                  <p:nvGrpSpPr>
                    <p:cNvPr id="10" name="Google Shape;693;p28"/>
                    <p:cNvGrpSpPr/>
                    <p:nvPr/>
                  </p:nvGrpSpPr>
                  <p:grpSpPr>
                    <a:xfrm rot="6898714">
                      <a:off x="12895344" y="-366117"/>
                      <a:ext cx="1230500" cy="1194153"/>
                      <a:chOff x="11242675" y="2971800"/>
                      <a:chExt cx="2525713" cy="2451101"/>
                    </a:xfrm>
                  </p:grpSpPr>
                  <p:sp>
                    <p:nvSpPr>
                      <p:cNvPr id="200" name="Google Shape;694;p28"/>
                      <p:cNvSpPr/>
                      <p:nvPr/>
                    </p:nvSpPr>
                    <p:spPr>
                      <a:xfrm>
                        <a:off x="12833350" y="4481513"/>
                        <a:ext cx="401638" cy="401638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506" h="505" extrusionOk="0">
                            <a:moveTo>
                              <a:pt x="254" y="140"/>
                            </a:moveTo>
                            <a:lnTo>
                              <a:pt x="223" y="145"/>
                            </a:lnTo>
                            <a:lnTo>
                              <a:pt x="196" y="155"/>
                            </a:lnTo>
                            <a:lnTo>
                              <a:pt x="174" y="174"/>
                            </a:lnTo>
                            <a:lnTo>
                              <a:pt x="155" y="196"/>
                            </a:lnTo>
                            <a:lnTo>
                              <a:pt x="145" y="223"/>
                            </a:lnTo>
                            <a:lnTo>
                              <a:pt x="140" y="254"/>
                            </a:lnTo>
                            <a:lnTo>
                              <a:pt x="145" y="282"/>
                            </a:lnTo>
                            <a:lnTo>
                              <a:pt x="155" y="309"/>
                            </a:lnTo>
                            <a:lnTo>
                              <a:pt x="174" y="333"/>
                            </a:lnTo>
                            <a:lnTo>
                              <a:pt x="196" y="350"/>
                            </a:lnTo>
                            <a:lnTo>
                              <a:pt x="223" y="362"/>
                            </a:lnTo>
                            <a:lnTo>
                              <a:pt x="254" y="365"/>
                            </a:lnTo>
                            <a:lnTo>
                              <a:pt x="282" y="362"/>
                            </a:lnTo>
                            <a:lnTo>
                              <a:pt x="309" y="350"/>
                            </a:lnTo>
                            <a:lnTo>
                              <a:pt x="333" y="333"/>
                            </a:lnTo>
                            <a:lnTo>
                              <a:pt x="350" y="309"/>
                            </a:lnTo>
                            <a:lnTo>
                              <a:pt x="362" y="282"/>
                            </a:lnTo>
                            <a:lnTo>
                              <a:pt x="365" y="254"/>
                            </a:lnTo>
                            <a:lnTo>
                              <a:pt x="362" y="223"/>
                            </a:lnTo>
                            <a:lnTo>
                              <a:pt x="350" y="196"/>
                            </a:lnTo>
                            <a:lnTo>
                              <a:pt x="333" y="174"/>
                            </a:lnTo>
                            <a:lnTo>
                              <a:pt x="309" y="155"/>
                            </a:lnTo>
                            <a:lnTo>
                              <a:pt x="282" y="145"/>
                            </a:lnTo>
                            <a:lnTo>
                              <a:pt x="254" y="140"/>
                            </a:lnTo>
                            <a:close/>
                            <a:moveTo>
                              <a:pt x="254" y="0"/>
                            </a:moveTo>
                            <a:lnTo>
                              <a:pt x="304" y="5"/>
                            </a:lnTo>
                            <a:lnTo>
                              <a:pt x="352" y="20"/>
                            </a:lnTo>
                            <a:lnTo>
                              <a:pt x="394" y="44"/>
                            </a:lnTo>
                            <a:lnTo>
                              <a:pt x="433" y="74"/>
                            </a:lnTo>
                            <a:lnTo>
                              <a:pt x="464" y="111"/>
                            </a:lnTo>
                            <a:lnTo>
                              <a:pt x="487" y="154"/>
                            </a:lnTo>
                            <a:lnTo>
                              <a:pt x="501" y="203"/>
                            </a:lnTo>
                            <a:lnTo>
                              <a:pt x="506" y="254"/>
                            </a:lnTo>
                            <a:lnTo>
                              <a:pt x="501" y="304"/>
                            </a:lnTo>
                            <a:lnTo>
                              <a:pt x="487" y="352"/>
                            </a:lnTo>
                            <a:lnTo>
                              <a:pt x="464" y="394"/>
                            </a:lnTo>
                            <a:lnTo>
                              <a:pt x="433" y="431"/>
                            </a:lnTo>
                            <a:lnTo>
                              <a:pt x="394" y="463"/>
                            </a:lnTo>
                            <a:lnTo>
                              <a:pt x="352" y="487"/>
                            </a:lnTo>
                            <a:lnTo>
                              <a:pt x="304" y="500"/>
                            </a:lnTo>
                            <a:lnTo>
                              <a:pt x="254" y="505"/>
                            </a:lnTo>
                            <a:lnTo>
                              <a:pt x="203" y="500"/>
                            </a:lnTo>
                            <a:lnTo>
                              <a:pt x="155" y="487"/>
                            </a:lnTo>
                            <a:lnTo>
                              <a:pt x="111" y="463"/>
                            </a:lnTo>
                            <a:lnTo>
                              <a:pt x="74" y="431"/>
                            </a:lnTo>
                            <a:lnTo>
                              <a:pt x="44" y="394"/>
                            </a:lnTo>
                            <a:lnTo>
                              <a:pt x="20" y="352"/>
                            </a:lnTo>
                            <a:lnTo>
                              <a:pt x="5" y="304"/>
                            </a:lnTo>
                            <a:lnTo>
                              <a:pt x="0" y="254"/>
                            </a:lnTo>
                            <a:lnTo>
                              <a:pt x="5" y="203"/>
                            </a:lnTo>
                            <a:lnTo>
                              <a:pt x="20" y="154"/>
                            </a:lnTo>
                            <a:lnTo>
                              <a:pt x="44" y="111"/>
                            </a:lnTo>
                            <a:lnTo>
                              <a:pt x="74" y="74"/>
                            </a:lnTo>
                            <a:lnTo>
                              <a:pt x="111" y="44"/>
                            </a:lnTo>
                            <a:lnTo>
                              <a:pt x="155" y="20"/>
                            </a:lnTo>
                            <a:lnTo>
                              <a:pt x="203" y="5"/>
                            </a:lnTo>
                            <a:lnTo>
                              <a:pt x="254" y="0"/>
                            </a:lnTo>
                            <a:close/>
                          </a:path>
                        </a:pathLst>
                      </a:custGeom>
                      <a:solidFill>
                        <a:srgbClr val="FFFFFF">
                          <a:alpha val="15686"/>
                        </a:srgbClr>
                      </a:solidFill>
                      <a:ln>
                        <a:noFill/>
                      </a:ln>
                    </p:spPr>
                    <p:txBody>
                      <a:bodyPr spcFirstLastPara="1" wrap="square" lIns="65525" tIns="32750" rIns="65525" bIns="32750" anchor="ctr" anchorCtr="0">
                        <a:noAutofit/>
                      </a:bodyPr>
                      <a:lstStyle/>
                      <a:p>
                        <a:pPr marL="0" marR="0" lvl="0" indent="0" algn="ctr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000000"/>
                          </a:buClr>
                          <a:buSzTx/>
                          <a:buFont typeface="Arial"/>
                          <a:buNone/>
                          <a:tabLst/>
                          <a:defRPr/>
                        </a:pPr>
                        <a:endParaRPr kumimoji="0" sz="129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/>
                          <a:sym typeface="Arial"/>
                        </a:endParaRPr>
                      </a:p>
                    </p:txBody>
                  </p:sp>
                  <p:grpSp>
                    <p:nvGrpSpPr>
                      <p:cNvPr id="11" name="Google Shape;695;p28"/>
                      <p:cNvGrpSpPr/>
                      <p:nvPr/>
                    </p:nvGrpSpPr>
                    <p:grpSpPr>
                      <a:xfrm>
                        <a:off x="11242675" y="2971800"/>
                        <a:ext cx="2525713" cy="2451101"/>
                        <a:chOff x="11242675" y="2971800"/>
                        <a:chExt cx="2525713" cy="2451101"/>
                      </a:xfrm>
                    </p:grpSpPr>
                    <p:sp>
                      <p:nvSpPr>
                        <p:cNvPr id="202" name="Google Shape;696;p28"/>
                        <p:cNvSpPr/>
                        <p:nvPr/>
                      </p:nvSpPr>
                      <p:spPr>
                        <a:xfrm>
                          <a:off x="11710988" y="3863975"/>
                          <a:ext cx="349250" cy="349250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441" h="440" extrusionOk="0">
                              <a:moveTo>
                                <a:pt x="221" y="123"/>
                              </a:moveTo>
                              <a:lnTo>
                                <a:pt x="190" y="129"/>
                              </a:lnTo>
                              <a:lnTo>
                                <a:pt x="163" y="142"/>
                              </a:lnTo>
                              <a:lnTo>
                                <a:pt x="143" y="164"/>
                              </a:lnTo>
                              <a:lnTo>
                                <a:pt x="129" y="189"/>
                              </a:lnTo>
                              <a:lnTo>
                                <a:pt x="124" y="220"/>
                              </a:lnTo>
                              <a:lnTo>
                                <a:pt x="129" y="250"/>
                              </a:lnTo>
                              <a:lnTo>
                                <a:pt x="143" y="277"/>
                              </a:lnTo>
                              <a:lnTo>
                                <a:pt x="163" y="298"/>
                              </a:lnTo>
                              <a:lnTo>
                                <a:pt x="190" y="313"/>
                              </a:lnTo>
                              <a:lnTo>
                                <a:pt x="221" y="316"/>
                              </a:lnTo>
                              <a:lnTo>
                                <a:pt x="251" y="313"/>
                              </a:lnTo>
                              <a:lnTo>
                                <a:pt x="278" y="298"/>
                              </a:lnTo>
                              <a:lnTo>
                                <a:pt x="298" y="277"/>
                              </a:lnTo>
                              <a:lnTo>
                                <a:pt x="312" y="250"/>
                              </a:lnTo>
                              <a:lnTo>
                                <a:pt x="317" y="220"/>
                              </a:lnTo>
                              <a:lnTo>
                                <a:pt x="312" y="189"/>
                              </a:lnTo>
                              <a:lnTo>
                                <a:pt x="298" y="164"/>
                              </a:lnTo>
                              <a:lnTo>
                                <a:pt x="278" y="142"/>
                              </a:lnTo>
                              <a:lnTo>
                                <a:pt x="251" y="129"/>
                              </a:lnTo>
                              <a:lnTo>
                                <a:pt x="221" y="123"/>
                              </a:lnTo>
                              <a:close/>
                              <a:moveTo>
                                <a:pt x="221" y="0"/>
                              </a:moveTo>
                              <a:lnTo>
                                <a:pt x="265" y="5"/>
                              </a:lnTo>
                              <a:lnTo>
                                <a:pt x="307" y="17"/>
                              </a:lnTo>
                              <a:lnTo>
                                <a:pt x="344" y="37"/>
                              </a:lnTo>
                              <a:lnTo>
                                <a:pt x="376" y="64"/>
                              </a:lnTo>
                              <a:lnTo>
                                <a:pt x="403" y="98"/>
                              </a:lnTo>
                              <a:lnTo>
                                <a:pt x="424" y="135"/>
                              </a:lnTo>
                              <a:lnTo>
                                <a:pt x="437" y="176"/>
                              </a:lnTo>
                              <a:lnTo>
                                <a:pt x="441" y="220"/>
                              </a:lnTo>
                              <a:lnTo>
                                <a:pt x="437" y="264"/>
                              </a:lnTo>
                              <a:lnTo>
                                <a:pt x="424" y="306"/>
                              </a:lnTo>
                              <a:lnTo>
                                <a:pt x="403" y="343"/>
                              </a:lnTo>
                              <a:lnTo>
                                <a:pt x="376" y="375"/>
                              </a:lnTo>
                              <a:lnTo>
                                <a:pt x="344" y="402"/>
                              </a:lnTo>
                              <a:lnTo>
                                <a:pt x="307" y="423"/>
                              </a:lnTo>
                              <a:lnTo>
                                <a:pt x="265" y="436"/>
                              </a:lnTo>
                              <a:lnTo>
                                <a:pt x="221" y="440"/>
                              </a:lnTo>
                              <a:lnTo>
                                <a:pt x="177" y="436"/>
                              </a:lnTo>
                              <a:lnTo>
                                <a:pt x="136" y="423"/>
                              </a:lnTo>
                              <a:lnTo>
                                <a:pt x="97" y="402"/>
                              </a:lnTo>
                              <a:lnTo>
                                <a:pt x="65" y="375"/>
                              </a:lnTo>
                              <a:lnTo>
                                <a:pt x="38" y="343"/>
                              </a:lnTo>
                              <a:lnTo>
                                <a:pt x="17" y="306"/>
                              </a:lnTo>
                              <a:lnTo>
                                <a:pt x="5" y="264"/>
                              </a:lnTo>
                              <a:lnTo>
                                <a:pt x="0" y="220"/>
                              </a:lnTo>
                              <a:lnTo>
                                <a:pt x="5" y="176"/>
                              </a:lnTo>
                              <a:lnTo>
                                <a:pt x="17" y="135"/>
                              </a:lnTo>
                              <a:lnTo>
                                <a:pt x="38" y="98"/>
                              </a:lnTo>
                              <a:lnTo>
                                <a:pt x="65" y="64"/>
                              </a:lnTo>
                              <a:lnTo>
                                <a:pt x="97" y="37"/>
                              </a:lnTo>
                              <a:lnTo>
                                <a:pt x="136" y="17"/>
                              </a:lnTo>
                              <a:lnTo>
                                <a:pt x="177" y="5"/>
                              </a:lnTo>
                              <a:lnTo>
                                <a:pt x="22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FFFF">
                            <a:alpha val="15686"/>
                          </a:srgbClr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65525" tIns="32750" rIns="65525" bIns="32750" anchor="ctr" anchorCtr="0">
                          <a:no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SzTx/>
                            <a:buFont typeface="Arial"/>
                            <a:buNone/>
                            <a:tabLst/>
                            <a:defRPr/>
                          </a:pPr>
                          <a:endParaRPr kumimoji="0" sz="1290" b="0" i="0" u="none" strike="noStrike" kern="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KoPub돋움체 Medium" panose="02020603020101020101" pitchFamily="18" charset="-127"/>
                            <a:ea typeface="KoPub돋움체 Medium" panose="02020603020101020101" pitchFamily="18" charset="-127"/>
                            <a:cs typeface="Arial"/>
                            <a:sym typeface="Arial"/>
                          </a:endParaRPr>
                        </a:p>
                      </p:txBody>
                    </p:sp>
                    <p:sp>
                      <p:nvSpPr>
                        <p:cNvPr id="203" name="Google Shape;697;p28"/>
                        <p:cNvSpPr/>
                        <p:nvPr/>
                      </p:nvSpPr>
                      <p:spPr>
                        <a:xfrm>
                          <a:off x="12655550" y="3313113"/>
                          <a:ext cx="255588" cy="254000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320" h="319" extrusionOk="0">
                              <a:moveTo>
                                <a:pt x="159" y="105"/>
                              </a:moveTo>
                              <a:lnTo>
                                <a:pt x="139" y="110"/>
                              </a:lnTo>
                              <a:lnTo>
                                <a:pt x="120" y="122"/>
                              </a:lnTo>
                              <a:lnTo>
                                <a:pt x="110" y="138"/>
                              </a:lnTo>
                              <a:lnTo>
                                <a:pt x="105" y="159"/>
                              </a:lnTo>
                              <a:lnTo>
                                <a:pt x="110" y="181"/>
                              </a:lnTo>
                              <a:lnTo>
                                <a:pt x="120" y="198"/>
                              </a:lnTo>
                              <a:lnTo>
                                <a:pt x="139" y="209"/>
                              </a:lnTo>
                              <a:lnTo>
                                <a:pt x="159" y="213"/>
                              </a:lnTo>
                              <a:lnTo>
                                <a:pt x="181" y="209"/>
                              </a:lnTo>
                              <a:lnTo>
                                <a:pt x="198" y="198"/>
                              </a:lnTo>
                              <a:lnTo>
                                <a:pt x="210" y="181"/>
                              </a:lnTo>
                              <a:lnTo>
                                <a:pt x="213" y="159"/>
                              </a:lnTo>
                              <a:lnTo>
                                <a:pt x="210" y="138"/>
                              </a:lnTo>
                              <a:lnTo>
                                <a:pt x="198" y="122"/>
                              </a:lnTo>
                              <a:lnTo>
                                <a:pt x="181" y="110"/>
                              </a:lnTo>
                              <a:lnTo>
                                <a:pt x="159" y="105"/>
                              </a:lnTo>
                              <a:close/>
                              <a:moveTo>
                                <a:pt x="159" y="0"/>
                              </a:moveTo>
                              <a:lnTo>
                                <a:pt x="196" y="3"/>
                              </a:lnTo>
                              <a:lnTo>
                                <a:pt x="230" y="15"/>
                              </a:lnTo>
                              <a:lnTo>
                                <a:pt x="259" y="34"/>
                              </a:lnTo>
                              <a:lnTo>
                                <a:pt x="284" y="59"/>
                              </a:lnTo>
                              <a:lnTo>
                                <a:pt x="303" y="89"/>
                              </a:lnTo>
                              <a:lnTo>
                                <a:pt x="315" y="123"/>
                              </a:lnTo>
                              <a:lnTo>
                                <a:pt x="320" y="159"/>
                              </a:lnTo>
                              <a:lnTo>
                                <a:pt x="315" y="196"/>
                              </a:lnTo>
                              <a:lnTo>
                                <a:pt x="303" y="230"/>
                              </a:lnTo>
                              <a:lnTo>
                                <a:pt x="284" y="258"/>
                              </a:lnTo>
                              <a:lnTo>
                                <a:pt x="259" y="284"/>
                              </a:lnTo>
                              <a:lnTo>
                                <a:pt x="230" y="302"/>
                              </a:lnTo>
                              <a:lnTo>
                                <a:pt x="196" y="314"/>
                              </a:lnTo>
                              <a:lnTo>
                                <a:pt x="159" y="319"/>
                              </a:lnTo>
                              <a:lnTo>
                                <a:pt x="122" y="314"/>
                              </a:lnTo>
                              <a:lnTo>
                                <a:pt x="90" y="302"/>
                              </a:lnTo>
                              <a:lnTo>
                                <a:pt x="59" y="284"/>
                              </a:lnTo>
                              <a:lnTo>
                                <a:pt x="34" y="258"/>
                              </a:lnTo>
                              <a:lnTo>
                                <a:pt x="15" y="230"/>
                              </a:lnTo>
                              <a:lnTo>
                                <a:pt x="3" y="196"/>
                              </a:lnTo>
                              <a:lnTo>
                                <a:pt x="0" y="159"/>
                              </a:lnTo>
                              <a:lnTo>
                                <a:pt x="3" y="123"/>
                              </a:lnTo>
                              <a:lnTo>
                                <a:pt x="15" y="89"/>
                              </a:lnTo>
                              <a:lnTo>
                                <a:pt x="34" y="59"/>
                              </a:lnTo>
                              <a:lnTo>
                                <a:pt x="59" y="34"/>
                              </a:lnTo>
                              <a:lnTo>
                                <a:pt x="90" y="15"/>
                              </a:lnTo>
                              <a:lnTo>
                                <a:pt x="122" y="3"/>
                              </a:lnTo>
                              <a:lnTo>
                                <a:pt x="15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FFFF">
                            <a:alpha val="15686"/>
                          </a:srgbClr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65525" tIns="32750" rIns="65525" bIns="32750" anchor="ctr" anchorCtr="0">
                          <a:no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SzTx/>
                            <a:buFont typeface="Arial"/>
                            <a:buNone/>
                            <a:tabLst/>
                            <a:defRPr/>
                          </a:pPr>
                          <a:endParaRPr kumimoji="0" sz="1290" b="0" i="0" u="none" strike="noStrike" kern="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KoPub돋움체 Medium" panose="02020603020101020101" pitchFamily="18" charset="-127"/>
                            <a:ea typeface="KoPub돋움체 Medium" panose="02020603020101020101" pitchFamily="18" charset="-127"/>
                            <a:cs typeface="Arial"/>
                            <a:sym typeface="Arial"/>
                          </a:endParaRPr>
                        </a:p>
                      </p:txBody>
                    </p:sp>
                    <p:sp>
                      <p:nvSpPr>
                        <p:cNvPr id="204" name="Google Shape;698;p28"/>
                        <p:cNvSpPr/>
                        <p:nvPr/>
                      </p:nvSpPr>
                      <p:spPr>
                        <a:xfrm>
                          <a:off x="12287250" y="3941763"/>
                          <a:ext cx="1481138" cy="1481138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867" h="1865" extrusionOk="0">
                              <a:moveTo>
                                <a:pt x="933" y="333"/>
                              </a:moveTo>
                              <a:lnTo>
                                <a:pt x="859" y="338"/>
                              </a:lnTo>
                              <a:lnTo>
                                <a:pt x="786" y="352"/>
                              </a:lnTo>
                              <a:lnTo>
                                <a:pt x="717" y="374"/>
                              </a:lnTo>
                              <a:lnTo>
                                <a:pt x="651" y="404"/>
                              </a:lnTo>
                              <a:lnTo>
                                <a:pt x="590" y="440"/>
                              </a:lnTo>
                              <a:lnTo>
                                <a:pt x="535" y="484"/>
                              </a:lnTo>
                              <a:lnTo>
                                <a:pt x="485" y="534"/>
                              </a:lnTo>
                              <a:lnTo>
                                <a:pt x="441" y="590"/>
                              </a:lnTo>
                              <a:lnTo>
                                <a:pt x="403" y="651"/>
                              </a:lnTo>
                              <a:lnTo>
                                <a:pt x="373" y="715"/>
                              </a:lnTo>
                              <a:lnTo>
                                <a:pt x="351" y="785"/>
                              </a:lnTo>
                              <a:lnTo>
                                <a:pt x="337" y="857"/>
                              </a:lnTo>
                              <a:lnTo>
                                <a:pt x="334" y="932"/>
                              </a:lnTo>
                              <a:lnTo>
                                <a:pt x="337" y="1008"/>
                              </a:lnTo>
                              <a:lnTo>
                                <a:pt x="351" y="1081"/>
                              </a:lnTo>
                              <a:lnTo>
                                <a:pt x="373" y="1150"/>
                              </a:lnTo>
                              <a:lnTo>
                                <a:pt x="403" y="1214"/>
                              </a:lnTo>
                              <a:lnTo>
                                <a:pt x="441" y="1275"/>
                              </a:lnTo>
                              <a:lnTo>
                                <a:pt x="485" y="1331"/>
                              </a:lnTo>
                              <a:lnTo>
                                <a:pt x="535" y="1380"/>
                              </a:lnTo>
                              <a:lnTo>
                                <a:pt x="590" y="1424"/>
                              </a:lnTo>
                              <a:lnTo>
                                <a:pt x="651" y="1461"/>
                              </a:lnTo>
                              <a:lnTo>
                                <a:pt x="717" y="1492"/>
                              </a:lnTo>
                              <a:lnTo>
                                <a:pt x="786" y="1513"/>
                              </a:lnTo>
                              <a:lnTo>
                                <a:pt x="859" y="1527"/>
                              </a:lnTo>
                              <a:lnTo>
                                <a:pt x="933" y="1532"/>
                              </a:lnTo>
                              <a:lnTo>
                                <a:pt x="1008" y="1527"/>
                              </a:lnTo>
                              <a:lnTo>
                                <a:pt x="1081" y="1513"/>
                              </a:lnTo>
                              <a:lnTo>
                                <a:pt x="1150" y="1492"/>
                              </a:lnTo>
                              <a:lnTo>
                                <a:pt x="1216" y="1461"/>
                              </a:lnTo>
                              <a:lnTo>
                                <a:pt x="1277" y="1424"/>
                              </a:lnTo>
                              <a:lnTo>
                                <a:pt x="1331" y="1380"/>
                              </a:lnTo>
                              <a:lnTo>
                                <a:pt x="1382" y="1331"/>
                              </a:lnTo>
                              <a:lnTo>
                                <a:pt x="1426" y="1275"/>
                              </a:lnTo>
                              <a:lnTo>
                                <a:pt x="1463" y="1214"/>
                              </a:lnTo>
                              <a:lnTo>
                                <a:pt x="1494" y="1150"/>
                              </a:lnTo>
                              <a:lnTo>
                                <a:pt x="1516" y="1081"/>
                              </a:lnTo>
                              <a:lnTo>
                                <a:pt x="1530" y="1008"/>
                              </a:lnTo>
                              <a:lnTo>
                                <a:pt x="1533" y="932"/>
                              </a:lnTo>
                              <a:lnTo>
                                <a:pt x="1530" y="857"/>
                              </a:lnTo>
                              <a:lnTo>
                                <a:pt x="1516" y="785"/>
                              </a:lnTo>
                              <a:lnTo>
                                <a:pt x="1494" y="715"/>
                              </a:lnTo>
                              <a:lnTo>
                                <a:pt x="1463" y="651"/>
                              </a:lnTo>
                              <a:lnTo>
                                <a:pt x="1426" y="590"/>
                              </a:lnTo>
                              <a:lnTo>
                                <a:pt x="1382" y="534"/>
                              </a:lnTo>
                              <a:lnTo>
                                <a:pt x="1331" y="484"/>
                              </a:lnTo>
                              <a:lnTo>
                                <a:pt x="1277" y="440"/>
                              </a:lnTo>
                              <a:lnTo>
                                <a:pt x="1216" y="404"/>
                              </a:lnTo>
                              <a:lnTo>
                                <a:pt x="1150" y="374"/>
                              </a:lnTo>
                              <a:lnTo>
                                <a:pt x="1081" y="352"/>
                              </a:lnTo>
                              <a:lnTo>
                                <a:pt x="1008" y="338"/>
                              </a:lnTo>
                              <a:lnTo>
                                <a:pt x="933" y="333"/>
                              </a:lnTo>
                              <a:close/>
                              <a:moveTo>
                                <a:pt x="928" y="0"/>
                              </a:moveTo>
                              <a:lnTo>
                                <a:pt x="979" y="154"/>
                              </a:lnTo>
                              <a:lnTo>
                                <a:pt x="1035" y="161"/>
                              </a:lnTo>
                              <a:lnTo>
                                <a:pt x="1089" y="169"/>
                              </a:lnTo>
                              <a:lnTo>
                                <a:pt x="1179" y="32"/>
                              </a:lnTo>
                              <a:lnTo>
                                <a:pt x="1291" y="71"/>
                              </a:lnTo>
                              <a:lnTo>
                                <a:pt x="1279" y="233"/>
                              </a:lnTo>
                              <a:lnTo>
                                <a:pt x="1323" y="257"/>
                              </a:lnTo>
                              <a:lnTo>
                                <a:pt x="1365" y="284"/>
                              </a:lnTo>
                              <a:lnTo>
                                <a:pt x="1501" y="191"/>
                              </a:lnTo>
                              <a:lnTo>
                                <a:pt x="1590" y="269"/>
                              </a:lnTo>
                              <a:lnTo>
                                <a:pt x="1518" y="416"/>
                              </a:lnTo>
                              <a:lnTo>
                                <a:pt x="1552" y="457"/>
                              </a:lnTo>
                              <a:lnTo>
                                <a:pt x="1584" y="502"/>
                              </a:lnTo>
                              <a:lnTo>
                                <a:pt x="1746" y="469"/>
                              </a:lnTo>
                              <a:lnTo>
                                <a:pt x="1799" y="575"/>
                              </a:lnTo>
                              <a:lnTo>
                                <a:pt x="1672" y="683"/>
                              </a:lnTo>
                              <a:lnTo>
                                <a:pt x="1687" y="731"/>
                              </a:lnTo>
                              <a:lnTo>
                                <a:pt x="1699" y="778"/>
                              </a:lnTo>
                              <a:lnTo>
                                <a:pt x="1860" y="808"/>
                              </a:lnTo>
                              <a:lnTo>
                                <a:pt x="1867" y="927"/>
                              </a:lnTo>
                              <a:lnTo>
                                <a:pt x="1712" y="979"/>
                              </a:lnTo>
                              <a:lnTo>
                                <a:pt x="1707" y="1033"/>
                              </a:lnTo>
                              <a:lnTo>
                                <a:pt x="1699" y="1087"/>
                              </a:lnTo>
                              <a:lnTo>
                                <a:pt x="1834" y="1177"/>
                              </a:lnTo>
                              <a:lnTo>
                                <a:pt x="1795" y="1290"/>
                              </a:lnTo>
                              <a:lnTo>
                                <a:pt x="1633" y="1278"/>
                              </a:lnTo>
                              <a:lnTo>
                                <a:pt x="1609" y="1321"/>
                              </a:lnTo>
                              <a:lnTo>
                                <a:pt x="1584" y="1365"/>
                              </a:lnTo>
                              <a:lnTo>
                                <a:pt x="1675" y="1498"/>
                              </a:lnTo>
                              <a:lnTo>
                                <a:pt x="1597" y="1588"/>
                              </a:lnTo>
                              <a:lnTo>
                                <a:pt x="1452" y="1515"/>
                              </a:lnTo>
                              <a:lnTo>
                                <a:pt x="1409" y="1551"/>
                              </a:lnTo>
                              <a:lnTo>
                                <a:pt x="1364" y="1583"/>
                              </a:lnTo>
                              <a:lnTo>
                                <a:pt x="1397" y="1743"/>
                              </a:lnTo>
                              <a:lnTo>
                                <a:pt x="1291" y="1796"/>
                              </a:lnTo>
                              <a:lnTo>
                                <a:pt x="1184" y="1671"/>
                              </a:lnTo>
                              <a:lnTo>
                                <a:pt x="1137" y="1686"/>
                              </a:lnTo>
                              <a:lnTo>
                                <a:pt x="1087" y="1696"/>
                              </a:lnTo>
                              <a:lnTo>
                                <a:pt x="1057" y="1857"/>
                              </a:lnTo>
                              <a:lnTo>
                                <a:pt x="938" y="1865"/>
                              </a:lnTo>
                              <a:lnTo>
                                <a:pt x="888" y="1710"/>
                              </a:lnTo>
                              <a:lnTo>
                                <a:pt x="832" y="1705"/>
                              </a:lnTo>
                              <a:lnTo>
                                <a:pt x="778" y="1696"/>
                              </a:lnTo>
                              <a:lnTo>
                                <a:pt x="688" y="1831"/>
                              </a:lnTo>
                              <a:lnTo>
                                <a:pt x="576" y="1794"/>
                              </a:lnTo>
                              <a:lnTo>
                                <a:pt x="588" y="1632"/>
                              </a:lnTo>
                              <a:lnTo>
                                <a:pt x="544" y="1608"/>
                              </a:lnTo>
                              <a:lnTo>
                                <a:pt x="502" y="1581"/>
                              </a:lnTo>
                              <a:lnTo>
                                <a:pt x="366" y="1674"/>
                              </a:lnTo>
                              <a:lnTo>
                                <a:pt x="276" y="1596"/>
                              </a:lnTo>
                              <a:lnTo>
                                <a:pt x="349" y="1449"/>
                              </a:lnTo>
                              <a:lnTo>
                                <a:pt x="315" y="1407"/>
                              </a:lnTo>
                              <a:lnTo>
                                <a:pt x="283" y="1363"/>
                              </a:lnTo>
                              <a:lnTo>
                                <a:pt x="120" y="1397"/>
                              </a:lnTo>
                              <a:lnTo>
                                <a:pt x="68" y="1290"/>
                              </a:lnTo>
                              <a:lnTo>
                                <a:pt x="195" y="1182"/>
                              </a:lnTo>
                              <a:lnTo>
                                <a:pt x="180" y="1135"/>
                              </a:lnTo>
                              <a:lnTo>
                                <a:pt x="168" y="1086"/>
                              </a:lnTo>
                              <a:lnTo>
                                <a:pt x="7" y="1057"/>
                              </a:lnTo>
                              <a:lnTo>
                                <a:pt x="0" y="939"/>
                              </a:lnTo>
                              <a:lnTo>
                                <a:pt x="154" y="886"/>
                              </a:lnTo>
                              <a:lnTo>
                                <a:pt x="159" y="832"/>
                              </a:lnTo>
                              <a:lnTo>
                                <a:pt x="168" y="778"/>
                              </a:lnTo>
                              <a:lnTo>
                                <a:pt x="32" y="687"/>
                              </a:lnTo>
                              <a:lnTo>
                                <a:pt x="71" y="575"/>
                              </a:lnTo>
                              <a:lnTo>
                                <a:pt x="234" y="587"/>
                              </a:lnTo>
                              <a:lnTo>
                                <a:pt x="258" y="543"/>
                              </a:lnTo>
                              <a:lnTo>
                                <a:pt x="283" y="501"/>
                              </a:lnTo>
                              <a:lnTo>
                                <a:pt x="192" y="367"/>
                              </a:lnTo>
                              <a:lnTo>
                                <a:pt x="270" y="277"/>
                              </a:lnTo>
                              <a:lnTo>
                                <a:pt x="415" y="350"/>
                              </a:lnTo>
                              <a:lnTo>
                                <a:pt x="457" y="315"/>
                              </a:lnTo>
                              <a:lnTo>
                                <a:pt x="503" y="283"/>
                              </a:lnTo>
                              <a:lnTo>
                                <a:pt x="469" y="122"/>
                              </a:lnTo>
                              <a:lnTo>
                                <a:pt x="576" y="69"/>
                              </a:lnTo>
                              <a:lnTo>
                                <a:pt x="683" y="195"/>
                              </a:lnTo>
                              <a:lnTo>
                                <a:pt x="730" y="179"/>
                              </a:lnTo>
                              <a:lnTo>
                                <a:pt x="779" y="169"/>
                              </a:lnTo>
                              <a:lnTo>
                                <a:pt x="810" y="9"/>
                              </a:lnTo>
                              <a:lnTo>
                                <a:pt x="92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FFFF">
                            <a:alpha val="15686"/>
                          </a:srgbClr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65525" tIns="32750" rIns="65525" bIns="32750" anchor="ctr" anchorCtr="0">
                          <a:no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SzTx/>
                            <a:buFont typeface="Arial"/>
                            <a:buNone/>
                            <a:tabLst/>
                            <a:defRPr/>
                          </a:pPr>
                          <a:endParaRPr kumimoji="0" sz="1290" b="0" i="0" u="none" strike="noStrike" kern="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KoPub돋움체 Medium" panose="02020603020101020101" pitchFamily="18" charset="-127"/>
                            <a:ea typeface="KoPub돋움체 Medium" panose="02020603020101020101" pitchFamily="18" charset="-127"/>
                            <a:cs typeface="Arial"/>
                            <a:sym typeface="Arial"/>
                          </a:endParaRPr>
                        </a:p>
                      </p:txBody>
                    </p:sp>
                    <p:sp>
                      <p:nvSpPr>
                        <p:cNvPr id="205" name="Google Shape;699;p28"/>
                        <p:cNvSpPr/>
                        <p:nvPr/>
                      </p:nvSpPr>
                      <p:spPr>
                        <a:xfrm>
                          <a:off x="11242675" y="3395663"/>
                          <a:ext cx="1289050" cy="1287463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624" h="1622" extrusionOk="0">
                              <a:moveTo>
                                <a:pt x="812" y="287"/>
                              </a:moveTo>
                              <a:lnTo>
                                <a:pt x="740" y="291"/>
                              </a:lnTo>
                              <a:lnTo>
                                <a:pt x="673" y="306"/>
                              </a:lnTo>
                              <a:lnTo>
                                <a:pt x="608" y="328"/>
                              </a:lnTo>
                              <a:lnTo>
                                <a:pt x="547" y="358"/>
                              </a:lnTo>
                              <a:lnTo>
                                <a:pt x="491" y="396"/>
                              </a:lnTo>
                              <a:lnTo>
                                <a:pt x="441" y="440"/>
                              </a:lnTo>
                              <a:lnTo>
                                <a:pt x="397" y="490"/>
                              </a:lnTo>
                              <a:lnTo>
                                <a:pt x="359" y="546"/>
                              </a:lnTo>
                              <a:lnTo>
                                <a:pt x="329" y="607"/>
                              </a:lnTo>
                              <a:lnTo>
                                <a:pt x="307" y="671"/>
                              </a:lnTo>
                              <a:lnTo>
                                <a:pt x="292" y="739"/>
                              </a:lnTo>
                              <a:lnTo>
                                <a:pt x="288" y="810"/>
                              </a:lnTo>
                              <a:lnTo>
                                <a:pt x="292" y="881"/>
                              </a:lnTo>
                              <a:lnTo>
                                <a:pt x="307" y="950"/>
                              </a:lnTo>
                              <a:lnTo>
                                <a:pt x="329" y="1014"/>
                              </a:lnTo>
                              <a:lnTo>
                                <a:pt x="359" y="1075"/>
                              </a:lnTo>
                              <a:lnTo>
                                <a:pt x="397" y="1129"/>
                              </a:lnTo>
                              <a:lnTo>
                                <a:pt x="441" y="1180"/>
                              </a:lnTo>
                              <a:lnTo>
                                <a:pt x="491" y="1224"/>
                              </a:lnTo>
                              <a:lnTo>
                                <a:pt x="547" y="1263"/>
                              </a:lnTo>
                              <a:lnTo>
                                <a:pt x="608" y="1293"/>
                              </a:lnTo>
                              <a:lnTo>
                                <a:pt x="673" y="1315"/>
                              </a:lnTo>
                              <a:lnTo>
                                <a:pt x="740" y="1329"/>
                              </a:lnTo>
                              <a:lnTo>
                                <a:pt x="812" y="1334"/>
                              </a:lnTo>
                              <a:lnTo>
                                <a:pt x="883" y="1329"/>
                              </a:lnTo>
                              <a:lnTo>
                                <a:pt x="950" y="1315"/>
                              </a:lnTo>
                              <a:lnTo>
                                <a:pt x="1016" y="1293"/>
                              </a:lnTo>
                              <a:lnTo>
                                <a:pt x="1076" y="1263"/>
                              </a:lnTo>
                              <a:lnTo>
                                <a:pt x="1132" y="1224"/>
                              </a:lnTo>
                              <a:lnTo>
                                <a:pt x="1182" y="1180"/>
                              </a:lnTo>
                              <a:lnTo>
                                <a:pt x="1226" y="1129"/>
                              </a:lnTo>
                              <a:lnTo>
                                <a:pt x="1265" y="1075"/>
                              </a:lnTo>
                              <a:lnTo>
                                <a:pt x="1294" y="1014"/>
                              </a:lnTo>
                              <a:lnTo>
                                <a:pt x="1318" y="950"/>
                              </a:lnTo>
                              <a:lnTo>
                                <a:pt x="1331" y="881"/>
                              </a:lnTo>
                              <a:lnTo>
                                <a:pt x="1337" y="810"/>
                              </a:lnTo>
                              <a:lnTo>
                                <a:pt x="1331" y="739"/>
                              </a:lnTo>
                              <a:lnTo>
                                <a:pt x="1318" y="671"/>
                              </a:lnTo>
                              <a:lnTo>
                                <a:pt x="1294" y="607"/>
                              </a:lnTo>
                              <a:lnTo>
                                <a:pt x="1265" y="546"/>
                              </a:lnTo>
                              <a:lnTo>
                                <a:pt x="1226" y="490"/>
                              </a:lnTo>
                              <a:lnTo>
                                <a:pt x="1182" y="440"/>
                              </a:lnTo>
                              <a:lnTo>
                                <a:pt x="1132" y="396"/>
                              </a:lnTo>
                              <a:lnTo>
                                <a:pt x="1076" y="358"/>
                              </a:lnTo>
                              <a:lnTo>
                                <a:pt x="1016" y="328"/>
                              </a:lnTo>
                              <a:lnTo>
                                <a:pt x="950" y="306"/>
                              </a:lnTo>
                              <a:lnTo>
                                <a:pt x="883" y="291"/>
                              </a:lnTo>
                              <a:lnTo>
                                <a:pt x="812" y="287"/>
                              </a:lnTo>
                              <a:close/>
                              <a:moveTo>
                                <a:pt x="851" y="0"/>
                              </a:moveTo>
                              <a:lnTo>
                                <a:pt x="954" y="12"/>
                              </a:lnTo>
                              <a:lnTo>
                                <a:pt x="974" y="152"/>
                              </a:lnTo>
                              <a:lnTo>
                                <a:pt x="1020" y="164"/>
                              </a:lnTo>
                              <a:lnTo>
                                <a:pt x="1064" y="181"/>
                              </a:lnTo>
                              <a:lnTo>
                                <a:pt x="1162" y="78"/>
                              </a:lnTo>
                              <a:lnTo>
                                <a:pt x="1254" y="128"/>
                              </a:lnTo>
                              <a:lnTo>
                                <a:pt x="1216" y="265"/>
                              </a:lnTo>
                              <a:lnTo>
                                <a:pt x="1252" y="292"/>
                              </a:lnTo>
                              <a:lnTo>
                                <a:pt x="1284" y="323"/>
                              </a:lnTo>
                              <a:lnTo>
                                <a:pt x="1413" y="264"/>
                              </a:lnTo>
                              <a:lnTo>
                                <a:pt x="1477" y="345"/>
                              </a:lnTo>
                              <a:lnTo>
                                <a:pt x="1392" y="458"/>
                              </a:lnTo>
                              <a:lnTo>
                                <a:pt x="1416" y="500"/>
                              </a:lnTo>
                              <a:lnTo>
                                <a:pt x="1436" y="544"/>
                              </a:lnTo>
                              <a:lnTo>
                                <a:pt x="1580" y="541"/>
                              </a:lnTo>
                              <a:lnTo>
                                <a:pt x="1608" y="639"/>
                              </a:lnTo>
                              <a:lnTo>
                                <a:pt x="1484" y="712"/>
                              </a:lnTo>
                              <a:lnTo>
                                <a:pt x="1491" y="798"/>
                              </a:lnTo>
                              <a:lnTo>
                                <a:pt x="1624" y="849"/>
                              </a:lnTo>
                              <a:lnTo>
                                <a:pt x="1613" y="952"/>
                              </a:lnTo>
                              <a:lnTo>
                                <a:pt x="1472" y="972"/>
                              </a:lnTo>
                              <a:lnTo>
                                <a:pt x="1458" y="1018"/>
                              </a:lnTo>
                              <a:lnTo>
                                <a:pt x="1442" y="1062"/>
                              </a:lnTo>
                              <a:lnTo>
                                <a:pt x="1545" y="1162"/>
                              </a:lnTo>
                              <a:lnTo>
                                <a:pt x="1494" y="1251"/>
                              </a:lnTo>
                              <a:lnTo>
                                <a:pt x="1357" y="1216"/>
                              </a:lnTo>
                              <a:lnTo>
                                <a:pt x="1330" y="1250"/>
                              </a:lnTo>
                              <a:lnTo>
                                <a:pt x="1301" y="1282"/>
                              </a:lnTo>
                              <a:lnTo>
                                <a:pt x="1359" y="1410"/>
                              </a:lnTo>
                              <a:lnTo>
                                <a:pt x="1277" y="1474"/>
                              </a:lnTo>
                              <a:lnTo>
                                <a:pt x="1164" y="1390"/>
                              </a:lnTo>
                              <a:lnTo>
                                <a:pt x="1123" y="1414"/>
                              </a:lnTo>
                              <a:lnTo>
                                <a:pt x="1079" y="1434"/>
                              </a:lnTo>
                              <a:lnTo>
                                <a:pt x="1083" y="1578"/>
                              </a:lnTo>
                              <a:lnTo>
                                <a:pt x="983" y="1605"/>
                              </a:lnTo>
                              <a:lnTo>
                                <a:pt x="911" y="1481"/>
                              </a:lnTo>
                              <a:lnTo>
                                <a:pt x="823" y="1488"/>
                              </a:lnTo>
                              <a:lnTo>
                                <a:pt x="773" y="1622"/>
                              </a:lnTo>
                              <a:lnTo>
                                <a:pt x="671" y="1610"/>
                              </a:lnTo>
                              <a:lnTo>
                                <a:pt x="651" y="1469"/>
                              </a:lnTo>
                              <a:lnTo>
                                <a:pt x="605" y="1456"/>
                              </a:lnTo>
                              <a:lnTo>
                                <a:pt x="559" y="1441"/>
                              </a:lnTo>
                              <a:lnTo>
                                <a:pt x="461" y="1542"/>
                              </a:lnTo>
                              <a:lnTo>
                                <a:pt x="371" y="1491"/>
                              </a:lnTo>
                              <a:lnTo>
                                <a:pt x="407" y="1354"/>
                              </a:lnTo>
                              <a:lnTo>
                                <a:pt x="373" y="1327"/>
                              </a:lnTo>
                              <a:lnTo>
                                <a:pt x="341" y="1299"/>
                              </a:lnTo>
                              <a:lnTo>
                                <a:pt x="210" y="1356"/>
                              </a:lnTo>
                              <a:lnTo>
                                <a:pt x="146" y="1275"/>
                              </a:lnTo>
                              <a:lnTo>
                                <a:pt x="231" y="1162"/>
                              </a:lnTo>
                              <a:lnTo>
                                <a:pt x="207" y="1121"/>
                              </a:lnTo>
                              <a:lnTo>
                                <a:pt x="187" y="1077"/>
                              </a:lnTo>
                              <a:lnTo>
                                <a:pt x="43" y="1080"/>
                              </a:lnTo>
                              <a:lnTo>
                                <a:pt x="14" y="981"/>
                              </a:lnTo>
                              <a:lnTo>
                                <a:pt x="139" y="910"/>
                              </a:lnTo>
                              <a:lnTo>
                                <a:pt x="132" y="822"/>
                              </a:lnTo>
                              <a:lnTo>
                                <a:pt x="0" y="771"/>
                              </a:lnTo>
                              <a:lnTo>
                                <a:pt x="12" y="670"/>
                              </a:lnTo>
                              <a:lnTo>
                                <a:pt x="153" y="649"/>
                              </a:lnTo>
                              <a:lnTo>
                                <a:pt x="165" y="604"/>
                              </a:lnTo>
                              <a:lnTo>
                                <a:pt x="182" y="558"/>
                              </a:lnTo>
                              <a:lnTo>
                                <a:pt x="78" y="460"/>
                              </a:lnTo>
                              <a:lnTo>
                                <a:pt x="129" y="370"/>
                              </a:lnTo>
                              <a:lnTo>
                                <a:pt x="266" y="406"/>
                              </a:lnTo>
                              <a:lnTo>
                                <a:pt x="293" y="372"/>
                              </a:lnTo>
                              <a:lnTo>
                                <a:pt x="322" y="340"/>
                              </a:lnTo>
                              <a:lnTo>
                                <a:pt x="265" y="210"/>
                              </a:lnTo>
                              <a:lnTo>
                                <a:pt x="346" y="145"/>
                              </a:lnTo>
                              <a:lnTo>
                                <a:pt x="459" y="230"/>
                              </a:lnTo>
                              <a:lnTo>
                                <a:pt x="502" y="208"/>
                              </a:lnTo>
                              <a:lnTo>
                                <a:pt x="544" y="186"/>
                              </a:lnTo>
                              <a:lnTo>
                                <a:pt x="541" y="42"/>
                              </a:lnTo>
                              <a:lnTo>
                                <a:pt x="641" y="15"/>
                              </a:lnTo>
                              <a:lnTo>
                                <a:pt x="713" y="139"/>
                              </a:lnTo>
                              <a:lnTo>
                                <a:pt x="800" y="132"/>
                              </a:lnTo>
                              <a:lnTo>
                                <a:pt x="85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FFFF">
                            <a:alpha val="15686"/>
                          </a:srgbClr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65525" tIns="32750" rIns="65525" bIns="32750" anchor="ctr" anchorCtr="0">
                          <a:no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SzTx/>
                            <a:buFont typeface="Arial"/>
                            <a:buNone/>
                            <a:tabLst/>
                            <a:defRPr/>
                          </a:pPr>
                          <a:endParaRPr kumimoji="0" sz="1290" b="0" i="0" u="none" strike="noStrike" kern="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KoPub돋움체 Medium" panose="02020603020101020101" pitchFamily="18" charset="-127"/>
                            <a:ea typeface="KoPub돋움체 Medium" panose="02020603020101020101" pitchFamily="18" charset="-127"/>
                            <a:cs typeface="Arial"/>
                            <a:sym typeface="Arial"/>
                          </a:endParaRPr>
                        </a:p>
                      </p:txBody>
                    </p:sp>
                    <p:sp>
                      <p:nvSpPr>
                        <p:cNvPr id="206" name="Google Shape;700;p28"/>
                        <p:cNvSpPr/>
                        <p:nvPr/>
                      </p:nvSpPr>
                      <p:spPr>
                        <a:xfrm>
                          <a:off x="12314238" y="2971800"/>
                          <a:ext cx="935038" cy="933450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179" h="1176" extrusionOk="0">
                              <a:moveTo>
                                <a:pt x="589" y="216"/>
                              </a:moveTo>
                              <a:lnTo>
                                <a:pt x="530" y="221"/>
                              </a:lnTo>
                              <a:lnTo>
                                <a:pt x="473" y="236"/>
                              </a:lnTo>
                              <a:lnTo>
                                <a:pt x="418" y="258"/>
                              </a:lnTo>
                              <a:lnTo>
                                <a:pt x="371" y="289"/>
                              </a:lnTo>
                              <a:lnTo>
                                <a:pt x="327" y="326"/>
                              </a:lnTo>
                              <a:lnTo>
                                <a:pt x="290" y="368"/>
                              </a:lnTo>
                              <a:lnTo>
                                <a:pt x="259" y="417"/>
                              </a:lnTo>
                              <a:lnTo>
                                <a:pt x="237" y="471"/>
                              </a:lnTo>
                              <a:lnTo>
                                <a:pt x="222" y="529"/>
                              </a:lnTo>
                              <a:lnTo>
                                <a:pt x="219" y="588"/>
                              </a:lnTo>
                              <a:lnTo>
                                <a:pt x="222" y="649"/>
                              </a:lnTo>
                              <a:lnTo>
                                <a:pt x="237" y="706"/>
                              </a:lnTo>
                              <a:lnTo>
                                <a:pt x="259" y="759"/>
                              </a:lnTo>
                              <a:lnTo>
                                <a:pt x="290" y="808"/>
                              </a:lnTo>
                              <a:lnTo>
                                <a:pt x="327" y="852"/>
                              </a:lnTo>
                              <a:lnTo>
                                <a:pt x="371" y="889"/>
                              </a:lnTo>
                              <a:lnTo>
                                <a:pt x="418" y="919"/>
                              </a:lnTo>
                              <a:lnTo>
                                <a:pt x="473" y="941"/>
                              </a:lnTo>
                              <a:lnTo>
                                <a:pt x="530" y="955"/>
                              </a:lnTo>
                              <a:lnTo>
                                <a:pt x="589" y="960"/>
                              </a:lnTo>
                              <a:lnTo>
                                <a:pt x="650" y="955"/>
                              </a:lnTo>
                              <a:lnTo>
                                <a:pt x="708" y="941"/>
                              </a:lnTo>
                              <a:lnTo>
                                <a:pt x="761" y="919"/>
                              </a:lnTo>
                              <a:lnTo>
                                <a:pt x="810" y="889"/>
                              </a:lnTo>
                              <a:lnTo>
                                <a:pt x="854" y="852"/>
                              </a:lnTo>
                              <a:lnTo>
                                <a:pt x="891" y="808"/>
                              </a:lnTo>
                              <a:lnTo>
                                <a:pt x="921" y="759"/>
                              </a:lnTo>
                              <a:lnTo>
                                <a:pt x="943" y="706"/>
                              </a:lnTo>
                              <a:lnTo>
                                <a:pt x="957" y="649"/>
                              </a:lnTo>
                              <a:lnTo>
                                <a:pt x="962" y="588"/>
                              </a:lnTo>
                              <a:lnTo>
                                <a:pt x="957" y="529"/>
                              </a:lnTo>
                              <a:lnTo>
                                <a:pt x="943" y="471"/>
                              </a:lnTo>
                              <a:lnTo>
                                <a:pt x="921" y="417"/>
                              </a:lnTo>
                              <a:lnTo>
                                <a:pt x="891" y="368"/>
                              </a:lnTo>
                              <a:lnTo>
                                <a:pt x="854" y="326"/>
                              </a:lnTo>
                              <a:lnTo>
                                <a:pt x="810" y="289"/>
                              </a:lnTo>
                              <a:lnTo>
                                <a:pt x="761" y="258"/>
                              </a:lnTo>
                              <a:lnTo>
                                <a:pt x="708" y="236"/>
                              </a:lnTo>
                              <a:lnTo>
                                <a:pt x="650" y="221"/>
                              </a:lnTo>
                              <a:lnTo>
                                <a:pt x="589" y="216"/>
                              </a:lnTo>
                              <a:close/>
                              <a:moveTo>
                                <a:pt x="618" y="0"/>
                              </a:moveTo>
                              <a:lnTo>
                                <a:pt x="693" y="8"/>
                              </a:lnTo>
                              <a:lnTo>
                                <a:pt x="708" y="111"/>
                              </a:lnTo>
                              <a:lnTo>
                                <a:pt x="774" y="131"/>
                              </a:lnTo>
                              <a:lnTo>
                                <a:pt x="845" y="57"/>
                              </a:lnTo>
                              <a:lnTo>
                                <a:pt x="910" y="94"/>
                              </a:lnTo>
                              <a:lnTo>
                                <a:pt x="884" y="194"/>
                              </a:lnTo>
                              <a:lnTo>
                                <a:pt x="932" y="235"/>
                              </a:lnTo>
                              <a:lnTo>
                                <a:pt x="1026" y="192"/>
                              </a:lnTo>
                              <a:lnTo>
                                <a:pt x="1074" y="252"/>
                              </a:lnTo>
                              <a:lnTo>
                                <a:pt x="1011" y="333"/>
                              </a:lnTo>
                              <a:lnTo>
                                <a:pt x="1028" y="363"/>
                              </a:lnTo>
                              <a:lnTo>
                                <a:pt x="1043" y="395"/>
                              </a:lnTo>
                              <a:lnTo>
                                <a:pt x="1148" y="392"/>
                              </a:lnTo>
                              <a:lnTo>
                                <a:pt x="1169" y="465"/>
                              </a:lnTo>
                              <a:lnTo>
                                <a:pt x="1077" y="517"/>
                              </a:lnTo>
                              <a:lnTo>
                                <a:pt x="1082" y="580"/>
                              </a:lnTo>
                              <a:lnTo>
                                <a:pt x="1179" y="617"/>
                              </a:lnTo>
                              <a:lnTo>
                                <a:pt x="1170" y="691"/>
                              </a:lnTo>
                              <a:lnTo>
                                <a:pt x="1069" y="706"/>
                              </a:lnTo>
                              <a:lnTo>
                                <a:pt x="1048" y="772"/>
                              </a:lnTo>
                              <a:lnTo>
                                <a:pt x="1123" y="843"/>
                              </a:lnTo>
                              <a:lnTo>
                                <a:pt x="1086" y="908"/>
                              </a:lnTo>
                              <a:lnTo>
                                <a:pt x="986" y="882"/>
                              </a:lnTo>
                              <a:lnTo>
                                <a:pt x="945" y="930"/>
                              </a:lnTo>
                              <a:lnTo>
                                <a:pt x="987" y="1024"/>
                              </a:lnTo>
                              <a:lnTo>
                                <a:pt x="928" y="1072"/>
                              </a:lnTo>
                              <a:lnTo>
                                <a:pt x="845" y="1009"/>
                              </a:lnTo>
                              <a:lnTo>
                                <a:pt x="815" y="1026"/>
                              </a:lnTo>
                              <a:lnTo>
                                <a:pt x="784" y="1041"/>
                              </a:lnTo>
                              <a:lnTo>
                                <a:pt x="786" y="1146"/>
                              </a:lnTo>
                              <a:lnTo>
                                <a:pt x="715" y="1166"/>
                              </a:lnTo>
                              <a:lnTo>
                                <a:pt x="662" y="1075"/>
                              </a:lnTo>
                              <a:lnTo>
                                <a:pt x="600" y="1080"/>
                              </a:lnTo>
                              <a:lnTo>
                                <a:pt x="562" y="1176"/>
                              </a:lnTo>
                              <a:lnTo>
                                <a:pt x="488" y="1168"/>
                              </a:lnTo>
                              <a:lnTo>
                                <a:pt x="473" y="1067"/>
                              </a:lnTo>
                              <a:lnTo>
                                <a:pt x="407" y="1045"/>
                              </a:lnTo>
                              <a:lnTo>
                                <a:pt x="335" y="1119"/>
                              </a:lnTo>
                              <a:lnTo>
                                <a:pt x="269" y="1083"/>
                              </a:lnTo>
                              <a:lnTo>
                                <a:pt x="296" y="984"/>
                              </a:lnTo>
                              <a:lnTo>
                                <a:pt x="247" y="943"/>
                              </a:lnTo>
                              <a:lnTo>
                                <a:pt x="154" y="985"/>
                              </a:lnTo>
                              <a:lnTo>
                                <a:pt x="107" y="926"/>
                              </a:lnTo>
                              <a:lnTo>
                                <a:pt x="168" y="843"/>
                              </a:lnTo>
                              <a:lnTo>
                                <a:pt x="151" y="813"/>
                              </a:lnTo>
                              <a:lnTo>
                                <a:pt x="137" y="782"/>
                              </a:lnTo>
                              <a:lnTo>
                                <a:pt x="32" y="784"/>
                              </a:lnTo>
                              <a:lnTo>
                                <a:pt x="12" y="713"/>
                              </a:lnTo>
                              <a:lnTo>
                                <a:pt x="102" y="661"/>
                              </a:lnTo>
                              <a:lnTo>
                                <a:pt x="97" y="598"/>
                              </a:lnTo>
                              <a:lnTo>
                                <a:pt x="0" y="561"/>
                              </a:lnTo>
                              <a:lnTo>
                                <a:pt x="9" y="487"/>
                              </a:lnTo>
                              <a:lnTo>
                                <a:pt x="112" y="471"/>
                              </a:lnTo>
                              <a:lnTo>
                                <a:pt x="132" y="405"/>
                              </a:lnTo>
                              <a:lnTo>
                                <a:pt x="58" y="334"/>
                              </a:lnTo>
                              <a:lnTo>
                                <a:pt x="95" y="268"/>
                              </a:lnTo>
                              <a:lnTo>
                                <a:pt x="195" y="296"/>
                              </a:lnTo>
                              <a:lnTo>
                                <a:pt x="236" y="246"/>
                              </a:lnTo>
                              <a:lnTo>
                                <a:pt x="193" y="153"/>
                              </a:lnTo>
                              <a:lnTo>
                                <a:pt x="252" y="106"/>
                              </a:lnTo>
                              <a:lnTo>
                                <a:pt x="334" y="167"/>
                              </a:lnTo>
                              <a:lnTo>
                                <a:pt x="364" y="150"/>
                              </a:lnTo>
                              <a:lnTo>
                                <a:pt x="396" y="137"/>
                              </a:lnTo>
                              <a:lnTo>
                                <a:pt x="393" y="32"/>
                              </a:lnTo>
                              <a:lnTo>
                                <a:pt x="466" y="11"/>
                              </a:lnTo>
                              <a:lnTo>
                                <a:pt x="518" y="101"/>
                              </a:lnTo>
                              <a:lnTo>
                                <a:pt x="581" y="96"/>
                              </a:lnTo>
                              <a:lnTo>
                                <a:pt x="61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FFFF">
                            <a:alpha val="15686"/>
                          </a:srgbClr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65525" tIns="32750" rIns="65525" bIns="32750" anchor="ctr" anchorCtr="0">
                          <a:no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SzTx/>
                            <a:buFont typeface="Arial"/>
                            <a:buNone/>
                            <a:tabLst/>
                            <a:defRPr/>
                          </a:pPr>
                          <a:endParaRPr kumimoji="0" sz="1290" b="0" i="0" u="none" strike="noStrike" kern="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KoPub돋움체 Medium" panose="02020603020101020101" pitchFamily="18" charset="-127"/>
                            <a:ea typeface="KoPub돋움체 Medium" panose="02020603020101020101" pitchFamily="18" charset="-127"/>
                            <a:cs typeface="Arial"/>
                            <a:sym typeface="Arial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199" name="Google Shape;701;p28"/>
                    <p:cNvSpPr/>
                    <p:nvPr/>
                  </p:nvSpPr>
                  <p:spPr>
                    <a:xfrm rot="10107703">
                      <a:off x="14567713" y="844764"/>
                      <a:ext cx="77105" cy="7660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13" h="611" extrusionOk="0">
                          <a:moveTo>
                            <a:pt x="307" y="0"/>
                          </a:moveTo>
                          <a:lnTo>
                            <a:pt x="361" y="6"/>
                          </a:lnTo>
                          <a:lnTo>
                            <a:pt x="414" y="19"/>
                          </a:lnTo>
                          <a:lnTo>
                            <a:pt x="461" y="42"/>
                          </a:lnTo>
                          <a:lnTo>
                            <a:pt x="504" y="72"/>
                          </a:lnTo>
                          <a:lnTo>
                            <a:pt x="542" y="109"/>
                          </a:lnTo>
                          <a:lnTo>
                            <a:pt x="572" y="153"/>
                          </a:lnTo>
                          <a:lnTo>
                            <a:pt x="594" y="200"/>
                          </a:lnTo>
                          <a:lnTo>
                            <a:pt x="608" y="250"/>
                          </a:lnTo>
                          <a:lnTo>
                            <a:pt x="613" y="307"/>
                          </a:lnTo>
                          <a:lnTo>
                            <a:pt x="608" y="361"/>
                          </a:lnTo>
                          <a:lnTo>
                            <a:pt x="594" y="412"/>
                          </a:lnTo>
                          <a:lnTo>
                            <a:pt x="572" y="461"/>
                          </a:lnTo>
                          <a:lnTo>
                            <a:pt x="542" y="502"/>
                          </a:lnTo>
                          <a:lnTo>
                            <a:pt x="504" y="540"/>
                          </a:lnTo>
                          <a:lnTo>
                            <a:pt x="461" y="570"/>
                          </a:lnTo>
                          <a:lnTo>
                            <a:pt x="414" y="592"/>
                          </a:lnTo>
                          <a:lnTo>
                            <a:pt x="361" y="607"/>
                          </a:lnTo>
                          <a:lnTo>
                            <a:pt x="307" y="611"/>
                          </a:lnTo>
                          <a:lnTo>
                            <a:pt x="252" y="607"/>
                          </a:lnTo>
                          <a:lnTo>
                            <a:pt x="199" y="592"/>
                          </a:lnTo>
                          <a:lnTo>
                            <a:pt x="152" y="570"/>
                          </a:lnTo>
                          <a:lnTo>
                            <a:pt x="109" y="540"/>
                          </a:lnTo>
                          <a:lnTo>
                            <a:pt x="73" y="502"/>
                          </a:lnTo>
                          <a:lnTo>
                            <a:pt x="43" y="461"/>
                          </a:lnTo>
                          <a:lnTo>
                            <a:pt x="21" y="412"/>
                          </a:lnTo>
                          <a:lnTo>
                            <a:pt x="6" y="361"/>
                          </a:lnTo>
                          <a:lnTo>
                            <a:pt x="0" y="307"/>
                          </a:lnTo>
                          <a:lnTo>
                            <a:pt x="6" y="250"/>
                          </a:lnTo>
                          <a:lnTo>
                            <a:pt x="21" y="200"/>
                          </a:lnTo>
                          <a:lnTo>
                            <a:pt x="43" y="153"/>
                          </a:lnTo>
                          <a:lnTo>
                            <a:pt x="73" y="109"/>
                          </a:lnTo>
                          <a:lnTo>
                            <a:pt x="109" y="72"/>
                          </a:lnTo>
                          <a:lnTo>
                            <a:pt x="152" y="42"/>
                          </a:lnTo>
                          <a:lnTo>
                            <a:pt x="199" y="19"/>
                          </a:lnTo>
                          <a:lnTo>
                            <a:pt x="252" y="6"/>
                          </a:lnTo>
                          <a:lnTo>
                            <a:pt x="307" y="0"/>
                          </a:lnTo>
                          <a:close/>
                        </a:path>
                      </a:pathLst>
                    </a:custGeom>
                    <a:solidFill>
                      <a:srgbClr val="FFFFFF">
                        <a:alpha val="15686"/>
                      </a:srgbClr>
                    </a:solidFill>
                    <a:ln>
                      <a:noFill/>
                    </a:ln>
                  </p:spPr>
                  <p:txBody>
                    <a:bodyPr spcFirstLastPara="1" wrap="square" lIns="65525" tIns="32750" rIns="65525" bIns="32750" anchor="t" anchorCtr="0">
                      <a:no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</p:grpSp>
              <p:grpSp>
                <p:nvGrpSpPr>
                  <p:cNvPr id="12" name="Google Shape;720;p28"/>
                  <p:cNvGrpSpPr/>
                  <p:nvPr/>
                </p:nvGrpSpPr>
                <p:grpSpPr>
                  <a:xfrm>
                    <a:off x="-604377" y="1874793"/>
                    <a:ext cx="1716226" cy="72634"/>
                    <a:chOff x="1652662" y="3257446"/>
                    <a:chExt cx="1307124" cy="55320"/>
                  </a:xfrm>
                </p:grpSpPr>
                <p:sp>
                  <p:nvSpPr>
                    <p:cNvPr id="150" name="Google Shape;721;p28"/>
                    <p:cNvSpPr/>
                    <p:nvPr/>
                  </p:nvSpPr>
                  <p:spPr>
                    <a:xfrm>
                      <a:off x="1652662" y="3257446"/>
                      <a:ext cx="55320" cy="55320"/>
                    </a:xfrm>
                    <a:prstGeom prst="ellipse">
                      <a:avLst/>
                    </a:prstGeom>
                    <a:solidFill>
                      <a:srgbClr val="A5A5A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51" name="Google Shape;722;p28"/>
                    <p:cNvSpPr/>
                    <p:nvPr/>
                  </p:nvSpPr>
                  <p:spPr>
                    <a:xfrm>
                      <a:off x="2904466" y="3257446"/>
                      <a:ext cx="55320" cy="55320"/>
                    </a:xfrm>
                    <a:prstGeom prst="ellipse">
                      <a:avLst/>
                    </a:prstGeom>
                    <a:solidFill>
                      <a:srgbClr val="A5A5A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</p:grpSp>
              <p:grpSp>
                <p:nvGrpSpPr>
                  <p:cNvPr id="14" name="Google Shape;723;p28"/>
                  <p:cNvGrpSpPr/>
                  <p:nvPr/>
                </p:nvGrpSpPr>
                <p:grpSpPr>
                  <a:xfrm>
                    <a:off x="-604377" y="3550773"/>
                    <a:ext cx="1716226" cy="72634"/>
                    <a:chOff x="1652662" y="3257446"/>
                    <a:chExt cx="1307124" cy="55320"/>
                  </a:xfrm>
                </p:grpSpPr>
                <p:sp>
                  <p:nvSpPr>
                    <p:cNvPr id="148" name="Google Shape;724;p28"/>
                    <p:cNvSpPr/>
                    <p:nvPr/>
                  </p:nvSpPr>
                  <p:spPr>
                    <a:xfrm>
                      <a:off x="1652662" y="3257446"/>
                      <a:ext cx="55320" cy="55320"/>
                    </a:xfrm>
                    <a:prstGeom prst="ellipse">
                      <a:avLst/>
                    </a:prstGeom>
                    <a:solidFill>
                      <a:srgbClr val="A5A5A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49" name="Google Shape;725;p28"/>
                    <p:cNvSpPr/>
                    <p:nvPr/>
                  </p:nvSpPr>
                  <p:spPr>
                    <a:xfrm>
                      <a:off x="2904466" y="3257446"/>
                      <a:ext cx="55320" cy="55320"/>
                    </a:xfrm>
                    <a:prstGeom prst="ellipse">
                      <a:avLst/>
                    </a:prstGeom>
                    <a:solidFill>
                      <a:srgbClr val="A5A5A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sz="129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/>
                        <a:sym typeface="Arial"/>
                      </a:endParaRPr>
                    </a:p>
                  </p:txBody>
                </p:sp>
              </p:grpSp>
            </p:grpSp>
            <p:sp>
              <p:nvSpPr>
                <p:cNvPr id="145" name="Google Shape;719;p28"/>
                <p:cNvSpPr txBox="1"/>
                <p:nvPr/>
              </p:nvSpPr>
              <p:spPr>
                <a:xfrm>
                  <a:off x="4042701" y="2088475"/>
                  <a:ext cx="1117294" cy="43088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none" lIns="0" tIns="0" rIns="0" bIns="0" anchor="t" anchorCtr="0">
                  <a:spAutoFit/>
                </a:bodyPr>
                <a:lstStyle/>
                <a:p>
                  <a:pPr lvl="0" algn="ctr" latinLnBrk="0">
                    <a:buClr>
                      <a:srgbClr val="000000"/>
                    </a:buClr>
                  </a:pPr>
                  <a:r>
                    <a:rPr kumimoji="1" lang="ko-KR" altLang="en-US" sz="1400" b="1" kern="0" dirty="0">
                      <a:gradFill>
                        <a:gsLst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헤드라인M" pitchFamily="18" charset="-127"/>
                      <a:ea typeface="HY헤드라인M" pitchFamily="18" charset="-127"/>
                      <a:cs typeface="Arial" pitchFamily="34" charset="0"/>
                      <a:sym typeface="Arial"/>
                    </a:rPr>
                    <a:t>부산</a:t>
                  </a:r>
                  <a:r>
                    <a:rPr kumimoji="1" lang="en-US" altLang="ko-KR" sz="1400" b="1" kern="0" dirty="0">
                      <a:gradFill>
                        <a:gsLst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헤드라인M" pitchFamily="18" charset="-127"/>
                      <a:ea typeface="HY헤드라인M" pitchFamily="18" charset="-127"/>
                      <a:cs typeface="Arial" pitchFamily="34" charset="0"/>
                      <a:sym typeface="Arial"/>
                    </a:rPr>
                    <a:t>-</a:t>
                  </a:r>
                  <a:r>
                    <a:rPr kumimoji="1" lang="ko-KR" altLang="en-US" sz="1400" b="1" kern="0" dirty="0" smtClean="0">
                      <a:gradFill>
                        <a:gsLst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헤드라인M" pitchFamily="18" charset="-127"/>
                      <a:ea typeface="HY헤드라인M" pitchFamily="18" charset="-127"/>
                      <a:cs typeface="Arial" pitchFamily="34" charset="0"/>
                      <a:sym typeface="Arial"/>
                    </a:rPr>
                    <a:t>김해</a:t>
                  </a:r>
                  <a:endParaRPr kumimoji="1" lang="en-US" altLang="ko-KR" sz="1400" b="1" kern="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  <a:cs typeface="Arial" pitchFamily="34" charset="0"/>
                    <a:sym typeface="Arial"/>
                  </a:endParaRPr>
                </a:p>
                <a:p>
                  <a:pPr lvl="0" algn="ctr" latinLnBrk="0">
                    <a:buClr>
                      <a:srgbClr val="000000"/>
                    </a:buClr>
                  </a:pPr>
                  <a:r>
                    <a:rPr kumimoji="1" lang="ko-KR" altLang="en-US" sz="1400" b="1" kern="0" dirty="0" smtClean="0">
                      <a:gradFill>
                        <a:gsLst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헤드라인M" pitchFamily="18" charset="-127"/>
                      <a:ea typeface="HY헤드라인M" pitchFamily="18" charset="-127"/>
                      <a:cs typeface="Arial" pitchFamily="34" charset="0"/>
                      <a:sym typeface="Arial"/>
                    </a:rPr>
                    <a:t>경량전철 </a:t>
                  </a:r>
                  <a:r>
                    <a:rPr kumimoji="1" lang="ko-KR" altLang="en-US" sz="1400" b="1" kern="0" dirty="0">
                      <a:gradFill>
                        <a:gsLst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헤드라인M" pitchFamily="18" charset="-127"/>
                      <a:ea typeface="HY헤드라인M" pitchFamily="18" charset="-127"/>
                      <a:cs typeface="Arial" pitchFamily="34" charset="0"/>
                      <a:sym typeface="Arial"/>
                    </a:rPr>
                    <a:t>사업</a:t>
                  </a:r>
                </a:p>
              </p:txBody>
            </p:sp>
          </p:grpSp>
          <p:grpSp>
            <p:nvGrpSpPr>
              <p:cNvPr id="16" name="Google Shape;702;p28"/>
              <p:cNvGrpSpPr/>
              <p:nvPr/>
            </p:nvGrpSpPr>
            <p:grpSpPr>
              <a:xfrm>
                <a:off x="3977242" y="2698924"/>
                <a:ext cx="1189516" cy="1189518"/>
                <a:chOff x="301556" y="1620888"/>
                <a:chExt cx="539888" cy="539888"/>
              </a:xfrm>
            </p:grpSpPr>
            <p:sp>
              <p:nvSpPr>
                <p:cNvPr id="234" name="Google Shape;703;p28"/>
                <p:cNvSpPr/>
                <p:nvPr/>
              </p:nvSpPr>
              <p:spPr>
                <a:xfrm>
                  <a:off x="301556" y="1620888"/>
                  <a:ext cx="539888" cy="539888"/>
                </a:xfrm>
                <a:prstGeom prst="ellipse">
                  <a:avLst/>
                </a:prstGeom>
                <a:solidFill>
                  <a:schemeClr val="accent5">
                    <a:alpha val="23921"/>
                  </a:scheme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147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Arial"/>
                    <a:sym typeface="Arial"/>
                  </a:endParaRPr>
                </a:p>
              </p:txBody>
            </p:sp>
            <p:sp>
              <p:nvSpPr>
                <p:cNvPr id="235" name="Google Shape;704;p28"/>
                <p:cNvSpPr/>
                <p:nvPr/>
              </p:nvSpPr>
              <p:spPr>
                <a:xfrm>
                  <a:off x="437922" y="1756048"/>
                  <a:ext cx="403522" cy="404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3522" h="404728" extrusionOk="0">
                      <a:moveTo>
                        <a:pt x="278940" y="0"/>
                      </a:moveTo>
                      <a:lnTo>
                        <a:pt x="402378" y="123438"/>
                      </a:lnTo>
                      <a:lnTo>
                        <a:pt x="403522" y="134784"/>
                      </a:lnTo>
                      <a:cubicBezTo>
                        <a:pt x="403522" y="283870"/>
                        <a:pt x="282664" y="404728"/>
                        <a:pt x="133578" y="404728"/>
                      </a:cubicBezTo>
                      <a:lnTo>
                        <a:pt x="124915" y="403855"/>
                      </a:lnTo>
                      <a:lnTo>
                        <a:pt x="0" y="278940"/>
                      </a:lnTo>
                      <a:lnTo>
                        <a:pt x="278940" y="0"/>
                      </a:lnTo>
                      <a:close/>
                    </a:path>
                  </a:pathLst>
                </a:custGeom>
                <a:solidFill>
                  <a:srgbClr val="001B5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65525" tIns="32750" rIns="65525" bIns="32750" anchor="ctr" anchorCtr="0"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29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Arial"/>
                    <a:sym typeface="Arial"/>
                  </a:endParaRPr>
                </a:p>
              </p:txBody>
            </p:sp>
            <p:sp>
              <p:nvSpPr>
                <p:cNvPr id="236" name="Google Shape;705;p28"/>
                <p:cNvSpPr/>
                <p:nvPr/>
              </p:nvSpPr>
              <p:spPr>
                <a:xfrm>
                  <a:off x="325449" y="1644781"/>
                  <a:ext cx="492101" cy="492101"/>
                </a:xfrm>
                <a:prstGeom prst="ellipse">
                  <a:avLst/>
                </a:prstGeom>
                <a:solidFill>
                  <a:schemeClr val="accent5"/>
                </a:solidFill>
                <a:ln w="317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dirty="0" smtClean="0">
                    <a:ln>
                      <a:noFill/>
                    </a:ln>
                    <a:gradFill>
                      <a:gsLst>
                        <a:gs pos="10000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1"/>
                    </a:gradFill>
                    <a:effectLst/>
                    <a:uLnTx/>
                    <a:uFillTx/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+mn-cs"/>
                    <a:sym typeface="Arial"/>
                  </a:endParaRPr>
                </a:p>
              </p:txBody>
            </p:sp>
          </p:grpSp>
          <p:grpSp>
            <p:nvGrpSpPr>
              <p:cNvPr id="17" name="그룹 4"/>
              <p:cNvGrpSpPr/>
              <p:nvPr/>
            </p:nvGrpSpPr>
            <p:grpSpPr>
              <a:xfrm>
                <a:off x="2787129" y="1170137"/>
                <a:ext cx="3569743" cy="1189520"/>
                <a:chOff x="2910263" y="1170137"/>
                <a:chExt cx="3569743" cy="1189520"/>
              </a:xfrm>
            </p:grpSpPr>
            <p:grpSp>
              <p:nvGrpSpPr>
                <p:cNvPr id="18" name="Google Shape;708;p28"/>
                <p:cNvGrpSpPr/>
                <p:nvPr/>
              </p:nvGrpSpPr>
              <p:grpSpPr>
                <a:xfrm>
                  <a:off x="5290492" y="1170137"/>
                  <a:ext cx="1189514" cy="1189520"/>
                  <a:chOff x="301552" y="1620889"/>
                  <a:chExt cx="539887" cy="539888"/>
                </a:xfrm>
              </p:grpSpPr>
              <p:sp>
                <p:nvSpPr>
                  <p:cNvPr id="247" name="Google Shape;709;p28"/>
                  <p:cNvSpPr/>
                  <p:nvPr/>
                </p:nvSpPr>
                <p:spPr>
                  <a:xfrm>
                    <a:off x="301552" y="1620889"/>
                    <a:ext cx="539885" cy="539888"/>
                  </a:xfrm>
                  <a:prstGeom prst="ellipse">
                    <a:avLst/>
                  </a:prstGeom>
                  <a:solidFill>
                    <a:srgbClr val="018CD1">
                      <a:alpha val="23921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Tx/>
                      <a:buFont typeface="Arial"/>
                      <a:buNone/>
                      <a:tabLst/>
                      <a:defRPr/>
                    </a:pPr>
                    <a:endParaRPr kumimoji="0" sz="1147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8" name="Google Shape;710;p28"/>
                  <p:cNvSpPr/>
                  <p:nvPr/>
                </p:nvSpPr>
                <p:spPr>
                  <a:xfrm>
                    <a:off x="437918" y="1756047"/>
                    <a:ext cx="403521" cy="40472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3522" h="404728" extrusionOk="0">
                        <a:moveTo>
                          <a:pt x="278940" y="0"/>
                        </a:moveTo>
                        <a:lnTo>
                          <a:pt x="402378" y="123438"/>
                        </a:lnTo>
                        <a:lnTo>
                          <a:pt x="403522" y="134784"/>
                        </a:lnTo>
                        <a:cubicBezTo>
                          <a:pt x="403522" y="283870"/>
                          <a:pt x="282664" y="404728"/>
                          <a:pt x="133578" y="404728"/>
                        </a:cubicBezTo>
                        <a:lnTo>
                          <a:pt x="124915" y="403855"/>
                        </a:lnTo>
                        <a:lnTo>
                          <a:pt x="0" y="278940"/>
                        </a:lnTo>
                        <a:lnTo>
                          <a:pt x="278940" y="0"/>
                        </a:lnTo>
                        <a:close/>
                      </a:path>
                    </a:pathLst>
                  </a:custGeom>
                  <a:solidFill>
                    <a:srgbClr val="001B50">
                      <a:alpha val="20000"/>
                    </a:srgbClr>
                  </a:solidFill>
                  <a:ln>
                    <a:noFill/>
                  </a:ln>
                </p:spPr>
                <p:txBody>
                  <a:bodyPr spcFirstLastPara="1" wrap="square" lIns="65525" tIns="32750" rIns="65525" bIns="32750" anchor="ctr" anchorCtr="0">
                    <a:noAutofit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Tx/>
                      <a:buFont typeface="Arial"/>
                      <a:buNone/>
                      <a:tabLst/>
                      <a:defRPr/>
                    </a:pPr>
                    <a:endParaRPr kumimoji="0" sz="129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9" name="Google Shape;711;p28"/>
                  <p:cNvSpPr/>
                  <p:nvPr/>
                </p:nvSpPr>
                <p:spPr>
                  <a:xfrm>
                    <a:off x="325446" y="1644780"/>
                    <a:ext cx="492101" cy="492101"/>
                  </a:xfrm>
                  <a:prstGeom prst="ellipse">
                    <a:avLst/>
                  </a:prstGeom>
                  <a:solidFill>
                    <a:srgbClr val="018CD1"/>
                  </a:solidFill>
                  <a:ln w="3175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Tx/>
                      <a:buFont typeface="Arial"/>
                      <a:buNone/>
                      <a:tabLst/>
                      <a:defRPr/>
                    </a:pPr>
                    <a:endParaRPr kumimoji="0" sz="1400" b="0" i="0" u="none" strike="noStrike" kern="0" cap="none" spc="0" normalizeH="0" baseline="0" noProof="0" dirty="0" smtClean="0">
                      <a:ln>
                        <a:noFill/>
                      </a:ln>
                      <a:gradFill>
                        <a:gsLst>
                          <a:gs pos="100000">
                            <a:srgbClr val="FFFFFF"/>
                          </a:gs>
                          <a:gs pos="100000">
                            <a:srgbClr val="FFFFFF"/>
                          </a:gs>
                        </a:gsLst>
                        <a:lin ang="5400000" scaled="1"/>
                      </a:gradFill>
                      <a:effectLst/>
                      <a:uLnTx/>
                      <a:uFillTx/>
                      <a:latin typeface="KoPub돋움체 Bold" panose="02020603020101020101" pitchFamily="18" charset="-127"/>
                      <a:ea typeface="KoPub돋움체 Bold" panose="02020603020101020101" pitchFamily="18" charset="-127"/>
                      <a:cs typeface="+mn-cs"/>
                      <a:sym typeface="Arial"/>
                    </a:endParaRPr>
                  </a:p>
                </p:txBody>
              </p:sp>
            </p:grpSp>
            <p:grpSp>
              <p:nvGrpSpPr>
                <p:cNvPr id="19" name="그룹 239"/>
                <p:cNvGrpSpPr/>
                <p:nvPr/>
              </p:nvGrpSpPr>
              <p:grpSpPr>
                <a:xfrm>
                  <a:off x="2910263" y="1170141"/>
                  <a:ext cx="1189516" cy="1189516"/>
                  <a:chOff x="1918289" y="2638863"/>
                  <a:chExt cx="949554" cy="949554"/>
                </a:xfrm>
              </p:grpSpPr>
              <p:sp>
                <p:nvSpPr>
                  <p:cNvPr id="242" name="Google Shape;715;p28"/>
                  <p:cNvSpPr/>
                  <p:nvPr/>
                </p:nvSpPr>
                <p:spPr>
                  <a:xfrm>
                    <a:off x="1918289" y="2638863"/>
                    <a:ext cx="949554" cy="949554"/>
                  </a:xfrm>
                  <a:prstGeom prst="ellipse">
                    <a:avLst/>
                  </a:prstGeom>
                  <a:solidFill>
                    <a:srgbClr val="2B314E">
                      <a:alpha val="23921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Tx/>
                      <a:buFont typeface="Arial"/>
                      <a:buNone/>
                      <a:tabLst/>
                      <a:defRPr/>
                    </a:pPr>
                    <a:endParaRPr kumimoji="0" sz="1147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3" name="Google Shape;716;p28"/>
                  <p:cNvSpPr/>
                  <p:nvPr/>
                </p:nvSpPr>
                <p:spPr>
                  <a:xfrm>
                    <a:off x="2158129" y="2876582"/>
                    <a:ext cx="709714" cy="71183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3522" h="404728" extrusionOk="0">
                        <a:moveTo>
                          <a:pt x="278940" y="0"/>
                        </a:moveTo>
                        <a:lnTo>
                          <a:pt x="402378" y="123438"/>
                        </a:lnTo>
                        <a:lnTo>
                          <a:pt x="403522" y="134784"/>
                        </a:lnTo>
                        <a:cubicBezTo>
                          <a:pt x="403522" y="283870"/>
                          <a:pt x="282664" y="404728"/>
                          <a:pt x="133578" y="404728"/>
                        </a:cubicBezTo>
                        <a:lnTo>
                          <a:pt x="124915" y="403855"/>
                        </a:lnTo>
                        <a:lnTo>
                          <a:pt x="0" y="278940"/>
                        </a:lnTo>
                        <a:lnTo>
                          <a:pt x="278940" y="0"/>
                        </a:lnTo>
                        <a:close/>
                      </a:path>
                    </a:pathLst>
                  </a:custGeom>
                  <a:solidFill>
                    <a:srgbClr val="0870A6">
                      <a:alpha val="20000"/>
                    </a:srgbClr>
                  </a:solidFill>
                  <a:ln>
                    <a:noFill/>
                  </a:ln>
                </p:spPr>
                <p:txBody>
                  <a:bodyPr spcFirstLastPara="1" wrap="square" lIns="65525" tIns="32750" rIns="65525" bIns="32750" anchor="ctr" anchorCtr="0">
                    <a:noAutofit/>
                  </a:bodyPr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Tx/>
                      <a:buFont typeface="Arial"/>
                      <a:buNone/>
                      <a:tabLst/>
                      <a:defRPr/>
                    </a:pPr>
                    <a:endParaRPr kumimoji="0" sz="129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44" name="Google Shape;717;p28"/>
                  <p:cNvSpPr/>
                  <p:nvPr/>
                </p:nvSpPr>
                <p:spPr>
                  <a:xfrm>
                    <a:off x="1960312" y="2680886"/>
                    <a:ext cx="865506" cy="865506"/>
                  </a:xfrm>
                  <a:prstGeom prst="ellipse">
                    <a:avLst/>
                  </a:prstGeom>
                  <a:solidFill>
                    <a:srgbClr val="2B314E"/>
                  </a:solidFill>
                  <a:ln w="3175" cap="flat" cmpd="sng" algn="ctr">
                    <a:solidFill>
                      <a:srgbClr val="4F81BD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Tx/>
                      <a:buFont typeface="Arial"/>
                      <a:buNone/>
                      <a:tabLst/>
                      <a:defRPr/>
                    </a:pPr>
                    <a:endParaRPr kumimoji="0" sz="1400" b="0" i="0" u="none" strike="noStrike" kern="0" cap="none" spc="0" normalizeH="0" baseline="0" noProof="0" dirty="0" smtClean="0">
                      <a:ln>
                        <a:noFill/>
                      </a:ln>
                      <a:gradFill>
                        <a:gsLst>
                          <a:gs pos="100000">
                            <a:srgbClr val="FFFFFF"/>
                          </a:gs>
                          <a:gs pos="100000">
                            <a:srgbClr val="FFFFFF"/>
                          </a:gs>
                        </a:gsLst>
                        <a:lin ang="5400000" scaled="1"/>
                      </a:gradFill>
                      <a:effectLst/>
                      <a:uLnTx/>
                      <a:uFillTx/>
                      <a:latin typeface="KoPub돋움체 Bold" panose="02020603020101020101" pitchFamily="18" charset="-127"/>
                      <a:ea typeface="KoPub돋움체 Bold" panose="02020603020101020101" pitchFamily="18" charset="-127"/>
                      <a:cs typeface="+mn-cs"/>
                      <a:sym typeface="Arial"/>
                    </a:endParaRPr>
                  </a:p>
                </p:txBody>
              </p:sp>
            </p:grpSp>
          </p:grpSp>
          <p:sp>
            <p:nvSpPr>
              <p:cNvPr id="251" name="직사각형 250"/>
              <p:cNvSpPr/>
              <p:nvPr/>
            </p:nvSpPr>
            <p:spPr>
              <a:xfrm>
                <a:off x="979751" y="1433761"/>
                <a:ext cx="1773242" cy="6668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400" b="1" dirty="0" smtClean="0">
                    <a:gradFill>
                      <a:gsLst>
                        <a:gs pos="100000">
                          <a:schemeClr val="tx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</a:rPr>
                  <a:t>신 교통 </a:t>
                </a:r>
                <a:r>
                  <a:rPr lang="ko-KR" altLang="en-US" sz="1400" b="1" dirty="0">
                    <a:gradFill>
                      <a:gsLst>
                        <a:gs pos="100000">
                          <a:schemeClr val="tx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</a:rPr>
                  <a:t>시스템 도입</a:t>
                </a:r>
              </a:p>
              <a:p>
                <a:pPr algn="r"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2000" b="1" dirty="0">
                    <a:gradFill>
                      <a:gsLst>
                        <a:gs pos="100000">
                          <a:srgbClr val="2B314E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</a:rPr>
                  <a:t>교통난 해소</a:t>
                </a:r>
              </a:p>
            </p:txBody>
          </p:sp>
          <p:sp>
            <p:nvSpPr>
              <p:cNvPr id="254" name="직사각형 253"/>
              <p:cNvSpPr/>
              <p:nvPr/>
            </p:nvSpPr>
            <p:spPr>
              <a:xfrm>
                <a:off x="6416893" y="1433761"/>
                <a:ext cx="1778051" cy="6668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400" b="1" dirty="0">
                    <a:gradFill>
                      <a:gsLst>
                        <a:gs pos="100000">
                          <a:schemeClr val="tx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</a:rPr>
                  <a:t>도시 철도망 구축</a:t>
                </a:r>
              </a:p>
              <a:p>
                <a:pPr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2000" b="1" dirty="0">
                    <a:gradFill>
                      <a:gsLst>
                        <a:gs pos="100000">
                          <a:srgbClr val="018CD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</a:rPr>
                  <a:t>균형발전 도모</a:t>
                </a:r>
              </a:p>
            </p:txBody>
          </p:sp>
          <p:sp>
            <p:nvSpPr>
              <p:cNvPr id="255" name="직사각형 254"/>
              <p:cNvSpPr/>
              <p:nvPr/>
            </p:nvSpPr>
            <p:spPr>
              <a:xfrm>
                <a:off x="5239731" y="2996763"/>
                <a:ext cx="1778051" cy="6668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1400" b="1" dirty="0">
                    <a:gradFill>
                      <a:gsLst>
                        <a:gs pos="100000">
                          <a:schemeClr val="tx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</a:rPr>
                  <a:t>김해국제공항</a:t>
                </a:r>
              </a:p>
              <a:p>
                <a:pPr>
                  <a:spcBef>
                    <a:spcPts val="200"/>
                  </a:spcBef>
                  <a:spcAft>
                    <a:spcPts val="200"/>
                  </a:spcAft>
                </a:pPr>
                <a:r>
                  <a:rPr lang="ko-KR" altLang="en-US" sz="2000" b="1" dirty="0" smtClean="0">
                    <a:gradFill>
                      <a:gsLst>
                        <a:gs pos="100000">
                          <a:schemeClr val="accent5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</a:rPr>
                  <a:t>이용편의 </a:t>
                </a:r>
                <a:r>
                  <a:rPr lang="ko-KR" altLang="en-US" sz="2000" b="1" dirty="0">
                    <a:gradFill>
                      <a:gsLst>
                        <a:gs pos="100000">
                          <a:schemeClr val="accent5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</a:rPr>
                  <a:t>제공</a:t>
                </a:r>
              </a:p>
            </p:txBody>
          </p:sp>
        </p:grpSp>
        <p:pic>
          <p:nvPicPr>
            <p:cNvPr id="7172" name="Picture 4" descr="car icon png에 대한 이미지 검색결과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="" xmlns:a14="http://schemas.microsoft.com/office/drawing/2010/main">
                    <a14:imgLayer r:embed="rId4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004" y="1499636"/>
              <a:ext cx="811764" cy="81176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train icon png에 대한 이미지 검색결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="" xmlns:a14="http://schemas.microsoft.com/office/drawing/2010/main">
                    <a14:imgLayer r:embed="rId6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0689" y="1569463"/>
              <a:ext cx="622847" cy="622847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6" name="Picture 8" descr="airplane icon png에 대한 이미지 검색결과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="" xmlns:a14="http://schemas.microsoft.com/office/drawing/2010/main">
                    <a14:imgLayer r:embed="rId8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7958" y="3072582"/>
              <a:ext cx="691013" cy="69101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그룹 10"/>
          <p:cNvGrpSpPr/>
          <p:nvPr/>
        </p:nvGrpSpPr>
        <p:grpSpPr>
          <a:xfrm>
            <a:off x="385500" y="3677718"/>
            <a:ext cx="8373000" cy="2758634"/>
            <a:chOff x="385500" y="4126750"/>
            <a:chExt cx="8373000" cy="2758634"/>
          </a:xfrm>
        </p:grpSpPr>
        <p:sp>
          <p:nvSpPr>
            <p:cNvPr id="256" name="Google Shape;172;p22"/>
            <p:cNvSpPr/>
            <p:nvPr/>
          </p:nvSpPr>
          <p:spPr>
            <a:xfrm>
              <a:off x="385500" y="4126750"/>
              <a:ext cx="8373000" cy="2758634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accent1">
                <a:alpha val="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95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grpSp>
          <p:nvGrpSpPr>
            <p:cNvPr id="21" name="그룹 9"/>
            <p:cNvGrpSpPr/>
            <p:nvPr/>
          </p:nvGrpSpPr>
          <p:grpSpPr>
            <a:xfrm>
              <a:off x="548084" y="4272935"/>
              <a:ext cx="8030054" cy="2470491"/>
              <a:chOff x="548084" y="4272935"/>
              <a:chExt cx="8030054" cy="2470491"/>
            </a:xfrm>
          </p:grpSpPr>
          <p:grpSp>
            <p:nvGrpSpPr>
              <p:cNvPr id="22" name="그룹 7"/>
              <p:cNvGrpSpPr/>
              <p:nvPr/>
            </p:nvGrpSpPr>
            <p:grpSpPr>
              <a:xfrm>
                <a:off x="548084" y="4272935"/>
                <a:ext cx="8030054" cy="420902"/>
                <a:chOff x="548084" y="4272935"/>
                <a:chExt cx="8030054" cy="420902"/>
              </a:xfrm>
            </p:grpSpPr>
            <p:grpSp>
              <p:nvGrpSpPr>
                <p:cNvPr id="23" name="그룹 6"/>
                <p:cNvGrpSpPr/>
                <p:nvPr/>
              </p:nvGrpSpPr>
              <p:grpSpPr>
                <a:xfrm>
                  <a:off x="1836108" y="4272935"/>
                  <a:ext cx="6742030" cy="420902"/>
                  <a:chOff x="1836108" y="4272935"/>
                  <a:chExt cx="6742030" cy="420902"/>
                </a:xfrm>
              </p:grpSpPr>
              <p:sp>
                <p:nvSpPr>
                  <p:cNvPr id="259" name="Google Shape;195;p22"/>
                  <p:cNvSpPr/>
                  <p:nvPr/>
                </p:nvSpPr>
                <p:spPr>
                  <a:xfrm>
                    <a:off x="1836108" y="4272935"/>
                    <a:ext cx="6742030" cy="420902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795" dirty="0">
                      <a:solidFill>
                        <a:srgbClr val="FFFFFF"/>
                      </a:solidFill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sym typeface="Arial"/>
                    </a:endParaRPr>
                  </a:p>
                </p:txBody>
              </p:sp>
              <p:sp>
                <p:nvSpPr>
                  <p:cNvPr id="260" name="Google Shape;197;p22"/>
                  <p:cNvSpPr txBox="1"/>
                  <p:nvPr/>
                </p:nvSpPr>
                <p:spPr>
                  <a:xfrm>
                    <a:off x="2136118" y="4345111"/>
                    <a:ext cx="2425645" cy="276549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none" lIns="91425" tIns="45700" rIns="91425" bIns="45700" anchor="ctr" anchorCtr="0">
                    <a:noAutofit/>
                  </a:bodyPr>
                  <a:lstStyle/>
                  <a:p>
                    <a:pPr lvl="0"/>
                    <a:r>
                      <a:rPr kumimoji="1" lang="ko-KR" altLang="en-US" sz="1200" dirty="0">
                        <a:gradFill>
                          <a:gsLst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5400000" scaled="0"/>
                        </a:gradFill>
                        <a:latin typeface="HY울릉도M" pitchFamily="18" charset="-127"/>
                        <a:ea typeface="HY울릉도M" pitchFamily="18" charset="-127"/>
                        <a:cs typeface="Arial" pitchFamily="34" charset="0"/>
                      </a:rPr>
                      <a:t>부산</a:t>
                    </a:r>
                    <a:r>
                      <a:rPr kumimoji="1" lang="en-US" altLang="ko-KR" sz="1200" dirty="0">
                        <a:gradFill>
                          <a:gsLst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5400000" scaled="0"/>
                        </a:gradFill>
                        <a:latin typeface="HY울릉도M" pitchFamily="18" charset="-127"/>
                        <a:ea typeface="HY울릉도M" pitchFamily="18" charset="-127"/>
                        <a:cs typeface="Arial" pitchFamily="34" charset="0"/>
                      </a:rPr>
                      <a:t>-</a:t>
                    </a:r>
                    <a:r>
                      <a:rPr kumimoji="1" lang="ko-KR" altLang="en-US" sz="1200" dirty="0">
                        <a:gradFill>
                          <a:gsLst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5400000" scaled="0"/>
                        </a:gradFill>
                        <a:latin typeface="HY울릉도M" pitchFamily="18" charset="-127"/>
                        <a:ea typeface="HY울릉도M" pitchFamily="18" charset="-127"/>
                        <a:cs typeface="Arial" pitchFamily="34" charset="0"/>
                      </a:rPr>
                      <a:t>김해간 경량전철건설 민간투자사업</a:t>
                    </a:r>
                  </a:p>
                </p:txBody>
              </p:sp>
            </p:grpSp>
            <p:sp>
              <p:nvSpPr>
                <p:cNvPr id="272" name="TextBox 271"/>
                <p:cNvSpPr txBox="1"/>
                <p:nvPr/>
              </p:nvSpPr>
              <p:spPr>
                <a:xfrm>
                  <a:off x="548084" y="4344887"/>
                  <a:ext cx="12192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44000" indent="-144000" algn="dist">
                    <a:spcBef>
                      <a:spcPts val="300"/>
                    </a:spcBef>
                    <a:spcAft>
                      <a:spcPts val="300"/>
                    </a:spcAft>
                    <a:buClr>
                      <a:srgbClr val="006CB8"/>
                    </a:buClr>
                    <a:buFont typeface="KoPub돋움체 Medium" panose="02020603020101020101" pitchFamily="18" charset="-127"/>
                    <a:buChar char="┃"/>
                  </a:pPr>
                  <a:r>
                    <a:rPr kumimoji="1" lang="ko-KR" altLang="en-US" sz="1200" dirty="0" err="1">
                      <a:gradFill>
                        <a:gsLst>
                          <a:gs pos="100000">
                            <a:srgbClr val="3053A5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헤드라인M" pitchFamily="18" charset="-127"/>
                      <a:ea typeface="HY헤드라인M" pitchFamily="18" charset="-127"/>
                      <a:cs typeface="Arial" pitchFamily="34" charset="0"/>
                    </a:rPr>
                    <a:t>사업명</a:t>
                  </a:r>
                  <a:endParaRPr kumimoji="1" lang="ko-KR" altLang="en-US" sz="1200" dirty="0">
                    <a:gradFill>
                      <a:gsLst>
                        <a:gs pos="100000">
                          <a:srgbClr val="3053A5"/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24" name="그룹 272"/>
              <p:cNvGrpSpPr/>
              <p:nvPr/>
            </p:nvGrpSpPr>
            <p:grpSpPr>
              <a:xfrm>
                <a:off x="548084" y="4793244"/>
                <a:ext cx="8030054" cy="420902"/>
                <a:chOff x="548084" y="4272935"/>
                <a:chExt cx="8030054" cy="420902"/>
              </a:xfrm>
            </p:grpSpPr>
            <p:grpSp>
              <p:nvGrpSpPr>
                <p:cNvPr id="25" name="그룹 273"/>
                <p:cNvGrpSpPr/>
                <p:nvPr/>
              </p:nvGrpSpPr>
              <p:grpSpPr>
                <a:xfrm>
                  <a:off x="1836108" y="4272935"/>
                  <a:ext cx="6742030" cy="420902"/>
                  <a:chOff x="1836108" y="4272935"/>
                  <a:chExt cx="6742030" cy="420902"/>
                </a:xfrm>
              </p:grpSpPr>
              <p:sp>
                <p:nvSpPr>
                  <p:cNvPr id="276" name="Google Shape;195;p22"/>
                  <p:cNvSpPr/>
                  <p:nvPr/>
                </p:nvSpPr>
                <p:spPr>
                  <a:xfrm>
                    <a:off x="1836108" y="4272935"/>
                    <a:ext cx="6742030" cy="420902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795" dirty="0">
                      <a:solidFill>
                        <a:srgbClr val="FFFFFF"/>
                      </a:solidFill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sym typeface="Arial"/>
                    </a:endParaRPr>
                  </a:p>
                </p:txBody>
              </p:sp>
              <p:sp>
                <p:nvSpPr>
                  <p:cNvPr id="277" name="Google Shape;197;p22"/>
                  <p:cNvSpPr txBox="1"/>
                  <p:nvPr/>
                </p:nvSpPr>
                <p:spPr>
                  <a:xfrm>
                    <a:off x="2136118" y="4345111"/>
                    <a:ext cx="2425645" cy="276549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none" lIns="91425" tIns="45700" rIns="91425" bIns="45700" anchor="ctr" anchorCtr="0">
                    <a:noAutofit/>
                  </a:bodyPr>
                  <a:lstStyle/>
                  <a:p>
                    <a:pPr lvl="0"/>
                    <a:r>
                      <a:rPr kumimoji="1" lang="ko-KR" altLang="en-US" sz="1200" dirty="0">
                        <a:gradFill>
                          <a:gsLst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5400000" scaled="0"/>
                        </a:gradFill>
                        <a:latin typeface="HY울릉도M" pitchFamily="18" charset="-127"/>
                        <a:ea typeface="HY울릉도M" pitchFamily="18" charset="-127"/>
                        <a:cs typeface="Arial" pitchFamily="34" charset="0"/>
                      </a:rPr>
                      <a:t>사업방식 </a:t>
                    </a:r>
                    <a:r>
                      <a:rPr kumimoji="1" lang="en-US" altLang="ko-KR" sz="1200" dirty="0">
                        <a:gradFill>
                          <a:gsLst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5400000" scaled="0"/>
                        </a:gradFill>
                        <a:latin typeface="HY울릉도M" pitchFamily="18" charset="-127"/>
                        <a:ea typeface="HY울릉도M" pitchFamily="18" charset="-127"/>
                        <a:cs typeface="Arial" pitchFamily="34" charset="0"/>
                      </a:rPr>
                      <a:t>BTO(Build-Transfer-Operate), </a:t>
                    </a:r>
                    <a:r>
                      <a:rPr kumimoji="1" lang="ko-KR" altLang="en-US" sz="1200" dirty="0">
                        <a:gradFill>
                          <a:gsLst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5400000" scaled="0"/>
                        </a:gradFill>
                        <a:latin typeface="HY울릉도M" pitchFamily="18" charset="-127"/>
                        <a:ea typeface="HY울릉도M" pitchFamily="18" charset="-127"/>
                        <a:cs typeface="Arial" pitchFamily="34" charset="0"/>
                      </a:rPr>
                      <a:t>정부고시사업</a:t>
                    </a:r>
                  </a:p>
                </p:txBody>
              </p:sp>
            </p:grpSp>
            <p:sp>
              <p:nvSpPr>
                <p:cNvPr id="275" name="TextBox 274"/>
                <p:cNvSpPr txBox="1"/>
                <p:nvPr/>
              </p:nvSpPr>
              <p:spPr>
                <a:xfrm>
                  <a:off x="548084" y="4344887"/>
                  <a:ext cx="12192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44000" indent="-144000" algn="dist">
                    <a:spcBef>
                      <a:spcPts val="300"/>
                    </a:spcBef>
                    <a:spcAft>
                      <a:spcPts val="300"/>
                    </a:spcAft>
                    <a:buClr>
                      <a:srgbClr val="006CB8"/>
                    </a:buClr>
                    <a:buFont typeface="KoPub돋움체 Medium" panose="02020603020101020101" pitchFamily="18" charset="-127"/>
                    <a:buChar char="┃"/>
                  </a:pPr>
                  <a:r>
                    <a:rPr kumimoji="1" lang="ko-KR" altLang="en-US" sz="1200" dirty="0" smtClean="0">
                      <a:gradFill>
                        <a:gsLst>
                          <a:gs pos="100000">
                            <a:srgbClr val="3053A5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헤드라인M" pitchFamily="18" charset="-127"/>
                      <a:ea typeface="HY헤드라인M" pitchFamily="18" charset="-127"/>
                      <a:cs typeface="Arial" pitchFamily="34" charset="0"/>
                    </a:rPr>
                    <a:t>사업방식</a:t>
                  </a:r>
                  <a:endParaRPr kumimoji="1" lang="ko-KR" altLang="en-US" sz="1200" dirty="0">
                    <a:gradFill>
                      <a:gsLst>
                        <a:gs pos="100000">
                          <a:srgbClr val="3053A5"/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latin typeface="HY헤드라인M" pitchFamily="18" charset="-127"/>
                    <a:ea typeface="HY헤드라인M" pitchFamily="18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26" name="그룹 8"/>
              <p:cNvGrpSpPr/>
              <p:nvPr/>
            </p:nvGrpSpPr>
            <p:grpSpPr>
              <a:xfrm>
                <a:off x="548084" y="5313552"/>
                <a:ext cx="8030054" cy="1429874"/>
                <a:chOff x="548084" y="5313552"/>
                <a:chExt cx="8030054" cy="1429874"/>
              </a:xfrm>
            </p:grpSpPr>
            <p:grpSp>
              <p:nvGrpSpPr>
                <p:cNvPr id="27" name="그룹 277"/>
                <p:cNvGrpSpPr/>
                <p:nvPr/>
              </p:nvGrpSpPr>
              <p:grpSpPr>
                <a:xfrm>
                  <a:off x="548084" y="5313552"/>
                  <a:ext cx="8030054" cy="1429874"/>
                  <a:chOff x="548084" y="4272934"/>
                  <a:chExt cx="8030054" cy="1429874"/>
                </a:xfrm>
              </p:grpSpPr>
              <p:sp>
                <p:nvSpPr>
                  <p:cNvPr id="281" name="Google Shape;195;p22"/>
                  <p:cNvSpPr/>
                  <p:nvPr/>
                </p:nvSpPr>
                <p:spPr>
                  <a:xfrm>
                    <a:off x="1836108" y="4272934"/>
                    <a:ext cx="6742030" cy="1429874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795" dirty="0">
                      <a:solidFill>
                        <a:srgbClr val="FFFFFF"/>
                      </a:solidFill>
                      <a:latin typeface="KoPub돋움체 Medium" panose="02020603020101020101" pitchFamily="18" charset="-127"/>
                      <a:ea typeface="KoPub돋움체 Medium" panose="02020603020101020101" pitchFamily="18" charset="-127"/>
                      <a:sym typeface="Arial"/>
                    </a:endParaRPr>
                  </a:p>
                </p:txBody>
              </p:sp>
              <p:sp>
                <p:nvSpPr>
                  <p:cNvPr id="280" name="TextBox 279"/>
                  <p:cNvSpPr txBox="1"/>
                  <p:nvPr/>
                </p:nvSpPr>
                <p:spPr>
                  <a:xfrm>
                    <a:off x="548084" y="4344887"/>
                    <a:ext cx="1219200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144000" indent="-144000" algn="dist">
                      <a:spcBef>
                        <a:spcPts val="300"/>
                      </a:spcBef>
                      <a:spcAft>
                        <a:spcPts val="300"/>
                      </a:spcAft>
                      <a:buClr>
                        <a:srgbClr val="006CB8"/>
                      </a:buClr>
                      <a:buFont typeface="KoPub돋움체 Medium" panose="02020603020101020101" pitchFamily="18" charset="-127"/>
                      <a:buChar char="┃"/>
                    </a:pPr>
                    <a:r>
                      <a:rPr kumimoji="1" lang="ko-KR" altLang="en-US" sz="1200" dirty="0" smtClean="0">
                        <a:gradFill>
                          <a:gsLst>
                            <a:gs pos="100000">
                              <a:srgbClr val="3053A5"/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5400000" scaled="0"/>
                        </a:gradFill>
                        <a:latin typeface="HY헤드라인M" pitchFamily="18" charset="-127"/>
                        <a:ea typeface="HY헤드라인M" pitchFamily="18" charset="-127"/>
                        <a:cs typeface="Arial" pitchFamily="34" charset="0"/>
                      </a:rPr>
                      <a:t>사업내용</a:t>
                    </a:r>
                    <a:endParaRPr kumimoji="1" lang="ko-KR" altLang="en-US" sz="1200" dirty="0">
                      <a:gradFill>
                        <a:gsLst>
                          <a:gs pos="100000">
                            <a:srgbClr val="3053A5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헤드라인M" pitchFamily="18" charset="-127"/>
                      <a:ea typeface="HY헤드라인M" pitchFamily="18" charset="-127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263" name="TextBox 262"/>
                <p:cNvSpPr txBox="1"/>
                <p:nvPr/>
              </p:nvSpPr>
              <p:spPr>
                <a:xfrm>
                  <a:off x="2047136" y="5343043"/>
                  <a:ext cx="6531002" cy="14003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44000" indent="-144000">
                    <a:spcBef>
                      <a:spcPts val="300"/>
                    </a:spcBef>
                    <a:spcAft>
                      <a:spcPts val="300"/>
                    </a:spcAft>
                    <a:buFont typeface="KoPub돋움체 Medium" panose="02020603020101020101" pitchFamily="18" charset="-127"/>
                    <a:buChar char="┃"/>
                  </a:pP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노선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: 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부산시 사상구 </a:t>
                  </a:r>
                  <a:r>
                    <a:rPr kumimoji="1" lang="ko-KR" altLang="en-US" sz="1000" dirty="0" err="1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괘법동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~ 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김해공항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~ 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김해시 </a:t>
                  </a:r>
                  <a:r>
                    <a:rPr kumimoji="1" lang="ko-KR" altLang="en-US" sz="1000" dirty="0" err="1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삼계동</a:t>
                  </a:r>
                  <a:endParaRPr kumimoji="1" lang="ko-KR" altLang="en-US" sz="1000" dirty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latin typeface="HY울릉도M" pitchFamily="18" charset="-127"/>
                    <a:ea typeface="HY울릉도M" pitchFamily="18" charset="-127"/>
                    <a:cs typeface="Arial" pitchFamily="34" charset="0"/>
                  </a:endParaRPr>
                </a:p>
                <a:p>
                  <a:pPr marL="144000" indent="-144000">
                    <a:spcBef>
                      <a:spcPts val="300"/>
                    </a:spcBef>
                    <a:spcAft>
                      <a:spcPts val="300"/>
                    </a:spcAft>
                    <a:buFont typeface="KoPub돋움체 Medium" panose="02020603020101020101" pitchFamily="18" charset="-127"/>
                    <a:buChar char="┃"/>
                  </a:pPr>
                  <a:r>
                    <a:rPr kumimoji="1" lang="ko-KR" altLang="en-US" sz="1000" dirty="0" smtClean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총 연장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(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차량기지 포함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)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: 23.764km(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부산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12.288km, 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김해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11.476km)</a:t>
                  </a:r>
                </a:p>
                <a:p>
                  <a:pPr marL="144000" indent="-144000">
                    <a:spcBef>
                      <a:spcPts val="300"/>
                    </a:spcBef>
                    <a:spcAft>
                      <a:spcPts val="300"/>
                    </a:spcAft>
                    <a:buFont typeface="KoPub돋움체 Medium" panose="02020603020101020101" pitchFamily="18" charset="-127"/>
                    <a:buChar char="┃"/>
                  </a:pPr>
                  <a:r>
                    <a:rPr kumimoji="1" lang="ko-KR" altLang="en-US" sz="1000" dirty="0" smtClean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노선연장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(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시점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~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종점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)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: 23.231km</a:t>
                  </a:r>
                </a:p>
                <a:p>
                  <a:pPr marL="144000" indent="-144000">
                    <a:spcBef>
                      <a:spcPts val="300"/>
                    </a:spcBef>
                    <a:spcAft>
                      <a:spcPts val="300"/>
                    </a:spcAft>
                    <a:buFont typeface="KoPub돋움체 Medium" panose="02020603020101020101" pitchFamily="18" charset="-127"/>
                    <a:buChar char="┃"/>
                  </a:pPr>
                  <a:r>
                    <a:rPr kumimoji="1" lang="ko-KR" altLang="en-US" sz="1000" dirty="0" smtClean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영업연장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(</a:t>
                  </a:r>
                  <a:r>
                    <a:rPr kumimoji="1" lang="ko-KR" altLang="en-US" sz="1000" dirty="0" err="1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사상역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~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가야대역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)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: 22.361km</a:t>
                  </a:r>
                </a:p>
                <a:p>
                  <a:pPr marL="144000" indent="-144000">
                    <a:spcBef>
                      <a:spcPts val="300"/>
                    </a:spcBef>
                    <a:spcAft>
                      <a:spcPts val="300"/>
                    </a:spcAft>
                    <a:buFont typeface="KoPub돋움체 Medium" panose="02020603020101020101" pitchFamily="18" charset="-127"/>
                    <a:buChar char="┃"/>
                  </a:pPr>
                  <a:r>
                    <a:rPr kumimoji="1" lang="ko-KR" altLang="en-US" sz="1000" dirty="0" smtClean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정거장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21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개소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: 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부산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9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개소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(</a:t>
                  </a:r>
                  <a:r>
                    <a:rPr kumimoji="1" lang="ko-KR" altLang="en-US" sz="1000" dirty="0" err="1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환승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2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개소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), 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김해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12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개소</a:t>
                  </a:r>
                </a:p>
                <a:p>
                  <a:pPr marL="144000" indent="-144000">
                    <a:spcBef>
                      <a:spcPts val="300"/>
                    </a:spcBef>
                    <a:spcAft>
                      <a:spcPts val="300"/>
                    </a:spcAft>
                    <a:buFont typeface="KoPub돋움체 Medium" panose="02020603020101020101" pitchFamily="18" charset="-127"/>
                    <a:buChar char="┃"/>
                  </a:pPr>
                  <a:r>
                    <a:rPr kumimoji="1" lang="ko-KR" altLang="en-US" sz="1000" dirty="0" smtClean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차량기지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1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개소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: 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부지면적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76,450㎡, </a:t>
                  </a:r>
                  <a:r>
                    <a:rPr kumimoji="1" lang="ko-KR" altLang="en-US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건축연면적 </a:t>
                  </a:r>
                  <a:r>
                    <a:rPr kumimoji="1" lang="en-US" altLang="ko-KR" sz="1000" dirty="0">
                      <a:gradFill>
                        <a:gsLst>
                          <a:gs pos="100000">
                            <a:schemeClr val="tx1">
                              <a:lumMod val="75000"/>
                              <a:lumOff val="25000"/>
                            </a:scheme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5400000" scaled="0"/>
                      </a:gradFill>
                      <a:latin typeface="HY울릉도M" pitchFamily="18" charset="-127"/>
                      <a:ea typeface="HY울릉도M" pitchFamily="18" charset="-127"/>
                      <a:cs typeface="Arial" pitchFamily="34" charset="0"/>
                    </a:rPr>
                    <a:t>16,921㎡</a:t>
                  </a:r>
                </a:p>
              </p:txBody>
            </p:sp>
          </p:grpSp>
        </p:grpSp>
      </p:grp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4</a:t>
            </a:fld>
            <a:endParaRPr lang="ko-KR" altLang="en-US" sz="1200" dirty="0"/>
          </a:p>
        </p:txBody>
      </p:sp>
    </p:spTree>
    <p:extLst>
      <p:ext uri="{BB962C8B-B14F-4D97-AF65-F5344CB8AC3E}">
        <p14:creationId xmlns="" xmlns:p14="http://schemas.microsoft.com/office/powerpoint/2010/main" val="17487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9" y="1629093"/>
            <a:ext cx="2882900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487" y="1629093"/>
            <a:ext cx="28892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837" y="4082859"/>
            <a:ext cx="28829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9" y="4082859"/>
            <a:ext cx="2895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25606" y="478874"/>
            <a:ext cx="3930884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부산</a:t>
            </a:r>
            <a:r>
              <a:rPr lang="en-US" altLang="ko-KR" sz="2400" dirty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김해 </a:t>
            </a:r>
            <a:r>
              <a:rPr lang="ko-KR" altLang="en-US" sz="2400" dirty="0" err="1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경전철의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특장점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0" name="모서리가 둥근 직사각형 8"/>
          <p:cNvSpPr/>
          <p:nvPr/>
        </p:nvSpPr>
        <p:spPr>
          <a:xfrm>
            <a:off x="4782989" y="4082859"/>
            <a:ext cx="4093748" cy="1733867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2B314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41" name="모서리가 둥근 직사각형 8"/>
          <p:cNvSpPr/>
          <p:nvPr/>
        </p:nvSpPr>
        <p:spPr>
          <a:xfrm>
            <a:off x="303059" y="4082859"/>
            <a:ext cx="4093748" cy="1731656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006CB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42" name="모서리가 둥근 직사각형 8"/>
          <p:cNvSpPr/>
          <p:nvPr/>
        </p:nvSpPr>
        <p:spPr>
          <a:xfrm>
            <a:off x="303059" y="1629093"/>
            <a:ext cx="4093748" cy="1732466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2B314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43" name="모서리가 둥근 직사각형 8"/>
          <p:cNvSpPr/>
          <p:nvPr/>
        </p:nvSpPr>
        <p:spPr>
          <a:xfrm>
            <a:off x="4782989" y="1629093"/>
            <a:ext cx="4093748" cy="1732466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006CB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44" name="AutoShape 55"/>
          <p:cNvSpPr>
            <a:spLocks noChangeArrowheads="1"/>
          </p:cNvSpPr>
          <p:nvPr/>
        </p:nvSpPr>
        <p:spPr bwMode="auto">
          <a:xfrm>
            <a:off x="3188366" y="1628800"/>
            <a:ext cx="1208441" cy="1732962"/>
          </a:xfrm>
          <a:prstGeom prst="roundRect">
            <a:avLst>
              <a:gd name="adj" fmla="val 0"/>
            </a:avLst>
          </a:prstGeom>
          <a:solidFill>
            <a:srgbClr val="2B314E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5" name="자유형 44"/>
          <p:cNvSpPr/>
          <p:nvPr/>
        </p:nvSpPr>
        <p:spPr>
          <a:xfrm flipV="1">
            <a:off x="3188366" y="1636714"/>
            <a:ext cx="1212575" cy="1725048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6" name="제목 114"/>
          <p:cNvSpPr txBox="1">
            <a:spLocks/>
          </p:cNvSpPr>
          <p:nvPr/>
        </p:nvSpPr>
        <p:spPr>
          <a:xfrm>
            <a:off x="3375497" y="1771548"/>
            <a:ext cx="954108" cy="40011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>
            <a:spAutoFit/>
          </a:bodyPr>
          <a:lstStyle/>
          <a:p>
            <a:pPr algn="ctr" eaLnBrk="0" latinLnBrk="0" hangingPunct="0">
              <a:spcBef>
                <a:spcPts val="100"/>
              </a:spcBef>
              <a:spcAft>
                <a:spcPts val="100"/>
              </a:spcAft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안전성</a:t>
            </a:r>
          </a:p>
        </p:txBody>
      </p:sp>
      <p:sp>
        <p:nvSpPr>
          <p:cNvPr id="47" name="AutoShape 55"/>
          <p:cNvSpPr>
            <a:spLocks noChangeArrowheads="1"/>
          </p:cNvSpPr>
          <p:nvPr/>
        </p:nvSpPr>
        <p:spPr bwMode="auto">
          <a:xfrm flipH="1">
            <a:off x="4787124" y="1628800"/>
            <a:ext cx="1208441" cy="1732962"/>
          </a:xfrm>
          <a:prstGeom prst="roundRect">
            <a:avLst>
              <a:gd name="adj" fmla="val 0"/>
            </a:avLst>
          </a:prstGeom>
          <a:solidFill>
            <a:srgbClr val="006CB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8" name="자유형 47"/>
          <p:cNvSpPr/>
          <p:nvPr/>
        </p:nvSpPr>
        <p:spPr>
          <a:xfrm flipH="1" flipV="1">
            <a:off x="4782989" y="1636713"/>
            <a:ext cx="1212575" cy="172793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9" name="제목 114"/>
          <p:cNvSpPr txBox="1">
            <a:spLocks/>
          </p:cNvSpPr>
          <p:nvPr/>
        </p:nvSpPr>
        <p:spPr>
          <a:xfrm>
            <a:off x="4913829" y="1771548"/>
            <a:ext cx="954108" cy="40011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>
            <a:spAutoFit/>
          </a:bodyPr>
          <a:lstStyle/>
          <a:p>
            <a:pPr algn="ctr" eaLnBrk="0" latinLnBrk="0" hangingPunct="0">
              <a:spcBef>
                <a:spcPts val="100"/>
              </a:spcBef>
              <a:spcAft>
                <a:spcPts val="100"/>
              </a:spcAft>
              <a:defRPr/>
            </a:pPr>
            <a:r>
              <a:rPr lang="ko-KR" altLang="en-US" sz="2000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정시성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50" name="AutoShape 55"/>
          <p:cNvSpPr>
            <a:spLocks noChangeArrowheads="1"/>
          </p:cNvSpPr>
          <p:nvPr/>
        </p:nvSpPr>
        <p:spPr bwMode="auto">
          <a:xfrm>
            <a:off x="3200241" y="4083765"/>
            <a:ext cx="1208441" cy="1732962"/>
          </a:xfrm>
          <a:prstGeom prst="roundRect">
            <a:avLst>
              <a:gd name="adj" fmla="val 0"/>
            </a:avLst>
          </a:prstGeom>
          <a:solidFill>
            <a:srgbClr val="006CB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51" name="자유형 50"/>
          <p:cNvSpPr/>
          <p:nvPr/>
        </p:nvSpPr>
        <p:spPr>
          <a:xfrm>
            <a:off x="3200241" y="4082859"/>
            <a:ext cx="1212575" cy="171399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52" name="제목 114"/>
          <p:cNvSpPr txBox="1">
            <a:spLocks/>
          </p:cNvSpPr>
          <p:nvPr/>
        </p:nvSpPr>
        <p:spPr>
          <a:xfrm>
            <a:off x="3214735" y="5340338"/>
            <a:ext cx="1210589" cy="40011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>
            <a:spAutoFit/>
          </a:bodyPr>
          <a:lstStyle/>
          <a:p>
            <a:pPr algn="ctr" eaLnBrk="0" latinLnBrk="0" hangingPunct="0">
              <a:spcBef>
                <a:spcPts val="100"/>
              </a:spcBef>
              <a:spcAft>
                <a:spcPts val="100"/>
              </a:spcAft>
              <a:defRPr/>
            </a:pPr>
            <a:r>
              <a:rPr lang="ko-KR" altLang="en-US" sz="2000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친환경성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53" name="AutoShape 55"/>
          <p:cNvSpPr>
            <a:spLocks noChangeArrowheads="1"/>
          </p:cNvSpPr>
          <p:nvPr/>
        </p:nvSpPr>
        <p:spPr bwMode="auto">
          <a:xfrm flipH="1">
            <a:off x="4787124" y="4083765"/>
            <a:ext cx="1208441" cy="1732962"/>
          </a:xfrm>
          <a:prstGeom prst="roundRect">
            <a:avLst>
              <a:gd name="adj" fmla="val 0"/>
            </a:avLst>
          </a:prstGeom>
          <a:solidFill>
            <a:srgbClr val="2B314E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54" name="자유형 53"/>
          <p:cNvSpPr/>
          <p:nvPr/>
        </p:nvSpPr>
        <p:spPr>
          <a:xfrm flipH="1">
            <a:off x="4782989" y="4082859"/>
            <a:ext cx="1212575" cy="171399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55" name="제목 114"/>
          <p:cNvSpPr txBox="1">
            <a:spLocks/>
          </p:cNvSpPr>
          <p:nvPr/>
        </p:nvSpPr>
        <p:spPr>
          <a:xfrm>
            <a:off x="4946197" y="5340338"/>
            <a:ext cx="954108" cy="40011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>
            <a:spAutoFit/>
          </a:bodyPr>
          <a:lstStyle/>
          <a:p>
            <a:pPr algn="ctr" eaLnBrk="0" latinLnBrk="0" hangingPunct="0">
              <a:spcBef>
                <a:spcPts val="100"/>
              </a:spcBef>
              <a:spcAft>
                <a:spcPts val="100"/>
              </a:spcAft>
              <a:defRPr/>
            </a:pPr>
            <a:r>
              <a:rPr lang="ko-KR" altLang="en-US" sz="2000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쾌적성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3380457" y="2610800"/>
            <a:ext cx="2389651" cy="2389651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headEnd type="none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3" name="그룹 56"/>
          <p:cNvGrpSpPr/>
          <p:nvPr/>
        </p:nvGrpSpPr>
        <p:grpSpPr>
          <a:xfrm rot="2389738">
            <a:off x="5223373" y="2829286"/>
            <a:ext cx="184463" cy="371644"/>
            <a:chOff x="8435419" y="4035192"/>
            <a:chExt cx="154433" cy="576064"/>
          </a:xfrm>
        </p:grpSpPr>
        <p:pic>
          <p:nvPicPr>
            <p:cNvPr id="58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035192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277714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그룹 59"/>
          <p:cNvGrpSpPr/>
          <p:nvPr/>
        </p:nvGrpSpPr>
        <p:grpSpPr>
          <a:xfrm rot="19210262" flipH="1">
            <a:off x="3784767" y="2786547"/>
            <a:ext cx="183600" cy="371644"/>
            <a:chOff x="8435419" y="4035192"/>
            <a:chExt cx="154433" cy="576064"/>
          </a:xfrm>
        </p:grpSpPr>
        <p:pic>
          <p:nvPicPr>
            <p:cNvPr id="61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035192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277714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62"/>
          <p:cNvGrpSpPr/>
          <p:nvPr/>
        </p:nvGrpSpPr>
        <p:grpSpPr>
          <a:xfrm rot="19210262" flipV="1">
            <a:off x="5231093" y="4382493"/>
            <a:ext cx="183600" cy="371644"/>
            <a:chOff x="8435419" y="4035192"/>
            <a:chExt cx="154433" cy="576064"/>
          </a:xfrm>
        </p:grpSpPr>
        <p:pic>
          <p:nvPicPr>
            <p:cNvPr id="64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035192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277714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그룹 65"/>
          <p:cNvGrpSpPr/>
          <p:nvPr/>
        </p:nvGrpSpPr>
        <p:grpSpPr>
          <a:xfrm rot="2389738" flipH="1" flipV="1">
            <a:off x="3784765" y="4417336"/>
            <a:ext cx="183600" cy="371644"/>
            <a:chOff x="8435419" y="4035192"/>
            <a:chExt cx="154433" cy="576064"/>
          </a:xfrm>
        </p:grpSpPr>
        <p:pic>
          <p:nvPicPr>
            <p:cNvPr id="67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035192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277714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90"/>
          <p:cNvGrpSpPr/>
          <p:nvPr/>
        </p:nvGrpSpPr>
        <p:grpSpPr>
          <a:xfrm>
            <a:off x="3527421" y="2761458"/>
            <a:ext cx="2089158" cy="2088334"/>
            <a:chOff x="5940152" y="1798071"/>
            <a:chExt cx="2299736" cy="2298830"/>
          </a:xfrm>
        </p:grpSpPr>
        <p:sp>
          <p:nvSpPr>
            <p:cNvPr id="92" name="타원 23"/>
            <p:cNvSpPr/>
            <p:nvPr/>
          </p:nvSpPr>
          <p:spPr>
            <a:xfrm>
              <a:off x="5940152" y="2947486"/>
              <a:ext cx="2298830" cy="1149415"/>
            </a:xfrm>
            <a:custGeom>
              <a:avLst/>
              <a:gdLst>
                <a:gd name="connsiteX0" fmla="*/ 0 w 2298830"/>
                <a:gd name="connsiteY0" fmla="*/ 1149415 h 2298830"/>
                <a:gd name="connsiteX1" fmla="*/ 1149415 w 2298830"/>
                <a:gd name="connsiteY1" fmla="*/ 0 h 2298830"/>
                <a:gd name="connsiteX2" fmla="*/ 2298830 w 2298830"/>
                <a:gd name="connsiteY2" fmla="*/ 1149415 h 2298830"/>
                <a:gd name="connsiteX3" fmla="*/ 1149415 w 2298830"/>
                <a:gd name="connsiteY3" fmla="*/ 2298830 h 2298830"/>
                <a:gd name="connsiteX4" fmla="*/ 0 w 2298830"/>
                <a:gd name="connsiteY4" fmla="*/ 1149415 h 2298830"/>
                <a:gd name="connsiteX0" fmla="*/ 1149415 w 2298830"/>
                <a:gd name="connsiteY0" fmla="*/ 0 h 2298830"/>
                <a:gd name="connsiteX1" fmla="*/ 2298830 w 2298830"/>
                <a:gd name="connsiteY1" fmla="*/ 1149415 h 2298830"/>
                <a:gd name="connsiteX2" fmla="*/ 1149415 w 2298830"/>
                <a:gd name="connsiteY2" fmla="*/ 2298830 h 2298830"/>
                <a:gd name="connsiteX3" fmla="*/ 0 w 2298830"/>
                <a:gd name="connsiteY3" fmla="*/ 1149415 h 2298830"/>
                <a:gd name="connsiteX4" fmla="*/ 1240855 w 2298830"/>
                <a:gd name="connsiteY4" fmla="*/ 91440 h 2298830"/>
                <a:gd name="connsiteX0" fmla="*/ 1149415 w 2298830"/>
                <a:gd name="connsiteY0" fmla="*/ 0 h 2298830"/>
                <a:gd name="connsiteX1" fmla="*/ 2298830 w 2298830"/>
                <a:gd name="connsiteY1" fmla="*/ 1149415 h 2298830"/>
                <a:gd name="connsiteX2" fmla="*/ 1149415 w 2298830"/>
                <a:gd name="connsiteY2" fmla="*/ 2298830 h 2298830"/>
                <a:gd name="connsiteX3" fmla="*/ 0 w 2298830"/>
                <a:gd name="connsiteY3" fmla="*/ 1149415 h 2298830"/>
                <a:gd name="connsiteX0" fmla="*/ 2298830 w 2298830"/>
                <a:gd name="connsiteY0" fmla="*/ 0 h 1149415"/>
                <a:gd name="connsiteX1" fmla="*/ 1149415 w 2298830"/>
                <a:gd name="connsiteY1" fmla="*/ 1149415 h 1149415"/>
                <a:gd name="connsiteX2" fmla="*/ 0 w 2298830"/>
                <a:gd name="connsiteY2" fmla="*/ 0 h 1149415"/>
                <a:gd name="connsiteX0" fmla="*/ 2298830 w 2298830"/>
                <a:gd name="connsiteY0" fmla="*/ 0 h 1149415"/>
                <a:gd name="connsiteX1" fmla="*/ 1149415 w 2298830"/>
                <a:gd name="connsiteY1" fmla="*/ 1149415 h 1149415"/>
                <a:gd name="connsiteX2" fmla="*/ 0 w 2298830"/>
                <a:gd name="connsiteY2" fmla="*/ 0 h 1149415"/>
                <a:gd name="connsiteX3" fmla="*/ 2298830 w 2298830"/>
                <a:gd name="connsiteY3" fmla="*/ 0 h 1149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98830" h="1149415">
                  <a:moveTo>
                    <a:pt x="2298830" y="0"/>
                  </a:moveTo>
                  <a:cubicBezTo>
                    <a:pt x="2298830" y="634804"/>
                    <a:pt x="1784219" y="1149415"/>
                    <a:pt x="1149415" y="1149415"/>
                  </a:cubicBezTo>
                  <a:cubicBezTo>
                    <a:pt x="514611" y="1149415"/>
                    <a:pt x="0" y="634804"/>
                    <a:pt x="0" y="0"/>
                  </a:cubicBezTo>
                  <a:lnTo>
                    <a:pt x="2298830" y="0"/>
                  </a:lnTo>
                  <a:close/>
                </a:path>
              </a:pathLst>
            </a:custGeom>
            <a:solidFill>
              <a:srgbClr val="404040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 lang="ko-KR" altLang="en-US"/>
              </a:pPr>
              <a:endParaRPr lang="en-US" altLang="ko-KR" sz="16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3" name="타원 92"/>
            <p:cNvSpPr/>
            <p:nvPr/>
          </p:nvSpPr>
          <p:spPr>
            <a:xfrm>
              <a:off x="6012160" y="1870079"/>
              <a:ext cx="2154814" cy="2154814"/>
            </a:xfrm>
            <a:prstGeom prst="ellipse">
              <a:avLst/>
            </a:prstGeom>
            <a:solidFill>
              <a:srgbClr val="2B314E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 lang="ko-KR" altLang="en-US"/>
              </a:pPr>
              <a:endParaRPr lang="en-US" altLang="ko-KR" sz="16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4" name="타원 93"/>
            <p:cNvSpPr/>
            <p:nvPr/>
          </p:nvSpPr>
          <p:spPr>
            <a:xfrm>
              <a:off x="5941058" y="1798071"/>
              <a:ext cx="2298830" cy="2298830"/>
            </a:xfrm>
            <a:prstGeom prst="ellipse">
              <a:avLst/>
            </a:prstGeom>
            <a:solidFill>
              <a:schemeClr val="bg1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defRPr lang="ko-KR" altLang="en-US"/>
              </a:pPr>
              <a:endParaRPr lang="ko-KR" altLang="en-US" sz="16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89" name="Picture 6" descr="C:\Users\pc\Desktop\경전철 피피티\ci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924" y="3622067"/>
            <a:ext cx="1368152" cy="393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Desktop\경전철 피피티\아이콘5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903" y="2183717"/>
            <a:ext cx="317500" cy="3603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Desktop\경전철 피피티\아이콘6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886" y="4954127"/>
            <a:ext cx="311150" cy="3603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Desktop\경전철 피피티\아이콘7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030" y="2197520"/>
            <a:ext cx="487362" cy="365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Desktop\경전철 피피티\아이콘8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472" y="4960477"/>
            <a:ext cx="268287" cy="3476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" name="TextBox 95"/>
          <p:cNvSpPr txBox="1"/>
          <p:nvPr/>
        </p:nvSpPr>
        <p:spPr>
          <a:xfrm>
            <a:off x="303058" y="2579822"/>
            <a:ext cx="312593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차량의 모든 상태를 종합관제에서 </a:t>
            </a:r>
            <a:r>
              <a:rPr lang="ko-KR" altLang="en-US" sz="10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제어하는</a:t>
            </a:r>
            <a:endParaRPr lang="en-US" altLang="ko-KR" sz="1000" dirty="0" smtClean="0">
              <a:ln>
                <a:solidFill>
                  <a:sysClr val="windowText" lastClr="000000">
                    <a:alpha val="0"/>
                  </a:sysClr>
                </a:solidFill>
              </a:ln>
              <a:latin typeface="HY울릉도M" pitchFamily="18" charset="-127"/>
              <a:ea typeface="HY울릉도M" pitchFamily="18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ko-KR" altLang="en-US" sz="10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  원격통제시스템</a:t>
            </a:r>
            <a:endParaRPr lang="ko-KR" altLang="en-US" sz="10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HY울릉도M" pitchFamily="18" charset="-127"/>
              <a:ea typeface="HY울릉도M" pitchFamily="18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</a:t>
            </a:r>
            <a:r>
              <a:rPr lang="en-US" altLang="ko-KR" sz="1000" spc="-5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RF</a:t>
            </a:r>
            <a:r>
              <a:rPr lang="en-US" altLang="ko-KR" sz="800" spc="-5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-</a:t>
            </a:r>
            <a:r>
              <a:rPr lang="en-US" altLang="ko-KR" sz="1000" spc="-5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CBTC </a:t>
            </a:r>
            <a:r>
              <a:rPr lang="ko-KR" altLang="en-US" sz="1000" spc="-1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신호방식을 이용한 열차 무인운전 시스템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전 역사 </a:t>
            </a: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2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중 승객감지기능 스크린도어 설치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03059" y="5209221"/>
            <a:ext cx="288530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 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탄소배출 없는 친환경 교통수단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 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에너지효율 설계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 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식물성 윤활유를 </a:t>
            </a:r>
            <a:r>
              <a:rPr lang="ko-KR" altLang="en-US" sz="1000" spc="-5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사용한 레일코팅 시스템 도입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954798" y="2931714"/>
            <a:ext cx="3085427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 </a:t>
            </a:r>
            <a:r>
              <a:rPr lang="ko-KR" altLang="en-US" sz="100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막힘 없이 예정된 시간에 목적지에 도착하는 </a:t>
            </a:r>
            <a:r>
              <a:rPr lang="ko-KR" altLang="en-US" sz="1000" spc="-70" dirty="0" err="1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정시성</a:t>
            </a:r>
            <a:endParaRPr lang="ko-KR" altLang="en-US" sz="1000" spc="-7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HY울릉도M" pitchFamily="18" charset="-127"/>
              <a:ea typeface="HY울릉도M" pitchFamily="18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 4~10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분의 짧은 배차간격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5987167" y="5388757"/>
            <a:ext cx="2885308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 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지상구간을 달리며 탁 트인 전망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• </a:t>
            </a:r>
            <a:r>
              <a:rPr lang="ko-KR" altLang="en-US" sz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HY울릉도M" pitchFamily="18" charset="-127"/>
                <a:ea typeface="HY울릉도M" pitchFamily="18" charset="-127"/>
              </a:rPr>
              <a:t>쾌적한 차량 실내공간 및 역사 환경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5</a:t>
            </a:fld>
            <a:endParaRPr lang="ko-KR" altLang="en-US" sz="1200"/>
          </a:p>
        </p:txBody>
      </p:sp>
    </p:spTree>
    <p:extLst>
      <p:ext uri="{BB962C8B-B14F-4D97-AF65-F5344CB8AC3E}">
        <p14:creationId xmlns="" xmlns:p14="http://schemas.microsoft.com/office/powerpoint/2010/main" val="127404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6</a:t>
            </a:fld>
            <a:endParaRPr lang="ko-KR" altLang="en-US" sz="1200"/>
          </a:p>
        </p:txBody>
      </p:sp>
      <p:sp>
        <p:nvSpPr>
          <p:cNvPr id="24" name="TextBox 23"/>
          <p:cNvSpPr txBox="1"/>
          <p:nvPr/>
        </p:nvSpPr>
        <p:spPr>
          <a:xfrm>
            <a:off x="125606" y="478874"/>
            <a:ext cx="423208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산학협력 실습 프로그램 개요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1" name="AutoShape 55"/>
          <p:cNvSpPr>
            <a:spLocks noChangeArrowheads="1"/>
          </p:cNvSpPr>
          <p:nvPr/>
        </p:nvSpPr>
        <p:spPr bwMode="auto">
          <a:xfrm>
            <a:off x="2071670" y="4857760"/>
            <a:ext cx="1800000" cy="720000"/>
          </a:xfrm>
          <a:prstGeom prst="roundRect">
            <a:avLst>
              <a:gd name="adj" fmla="val 0"/>
            </a:avLst>
          </a:prstGeom>
          <a:solidFill>
            <a:schemeClr val="accent5">
              <a:lumMod val="60000"/>
              <a:lumOff val="40000"/>
              <a:alpha val="55000"/>
            </a:schemeClr>
          </a:solidFill>
          <a:ln w="317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현장 실습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71"/>
          <p:cNvGrpSpPr/>
          <p:nvPr/>
        </p:nvGrpSpPr>
        <p:grpSpPr>
          <a:xfrm rot="5400000">
            <a:off x="2661173" y="2553745"/>
            <a:ext cx="504331" cy="397454"/>
            <a:chOff x="-161720" y="1548549"/>
            <a:chExt cx="1016504" cy="574651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73" name="갈매기형 수장 72"/>
            <p:cNvSpPr/>
            <p:nvPr/>
          </p:nvSpPr>
          <p:spPr>
            <a:xfrm>
              <a:off x="-161720" y="1548549"/>
              <a:ext cx="574651" cy="574651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갈매기형 수장 73"/>
            <p:cNvSpPr/>
            <p:nvPr/>
          </p:nvSpPr>
          <p:spPr>
            <a:xfrm>
              <a:off x="280133" y="1548549"/>
              <a:ext cx="574651" cy="574651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그룹 74"/>
          <p:cNvGrpSpPr/>
          <p:nvPr/>
        </p:nvGrpSpPr>
        <p:grpSpPr>
          <a:xfrm rot="5400000">
            <a:off x="2661173" y="4268257"/>
            <a:ext cx="504331" cy="397454"/>
            <a:chOff x="-161720" y="1548549"/>
            <a:chExt cx="1016504" cy="574651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76" name="갈매기형 수장 75"/>
            <p:cNvSpPr/>
            <p:nvPr/>
          </p:nvSpPr>
          <p:spPr>
            <a:xfrm>
              <a:off x="-161720" y="1548549"/>
              <a:ext cx="574651" cy="574651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갈매기형 수장 76"/>
            <p:cNvSpPr/>
            <p:nvPr/>
          </p:nvSpPr>
          <p:spPr>
            <a:xfrm>
              <a:off x="280133" y="1548549"/>
              <a:ext cx="574651" cy="574651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78" name="AutoShape 55"/>
          <p:cNvSpPr>
            <a:spLocks noChangeArrowheads="1"/>
          </p:cNvSpPr>
          <p:nvPr/>
        </p:nvSpPr>
        <p:spPr bwMode="auto">
          <a:xfrm>
            <a:off x="2071670" y="3143248"/>
            <a:ext cx="1800000" cy="720000"/>
          </a:xfrm>
          <a:prstGeom prst="roundRect">
            <a:avLst>
              <a:gd name="adj" fmla="val 0"/>
            </a:avLst>
          </a:prstGeom>
          <a:solidFill>
            <a:schemeClr val="tx2">
              <a:lumMod val="60000"/>
              <a:lumOff val="40000"/>
              <a:alpha val="55000"/>
            </a:schemeClr>
          </a:solidFill>
          <a:ln w="317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운전실무수습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" name="그룹 114"/>
          <p:cNvGrpSpPr/>
          <p:nvPr/>
        </p:nvGrpSpPr>
        <p:grpSpPr>
          <a:xfrm>
            <a:off x="4000496" y="1142984"/>
            <a:ext cx="4500594" cy="1214446"/>
            <a:chOff x="2926553" y="5300663"/>
            <a:chExt cx="2691687" cy="1049675"/>
          </a:xfrm>
        </p:grpSpPr>
        <p:sp>
          <p:nvSpPr>
            <p:cNvPr id="18" name="Rectangle 2"/>
            <p:cNvSpPr>
              <a:spLocks noChangeArrowheads="1"/>
            </p:cNvSpPr>
            <p:nvPr/>
          </p:nvSpPr>
          <p:spPr bwMode="auto">
            <a:xfrm>
              <a:off x="2928926" y="5300663"/>
              <a:ext cx="2689314" cy="1044000"/>
            </a:xfrm>
            <a:prstGeom prst="rect">
              <a:avLst/>
            </a:prstGeom>
            <a:noFill/>
            <a:ln w="3175" algn="ctr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17961" dir="2700000" algn="ctr" rotWithShape="0">
                      <a:srgbClr val="888C8E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" name="Rectangle 224"/>
            <p:cNvSpPr>
              <a:spLocks noChangeArrowheads="1"/>
            </p:cNvSpPr>
            <p:nvPr/>
          </p:nvSpPr>
          <p:spPr bwMode="auto">
            <a:xfrm>
              <a:off x="2926553" y="5304972"/>
              <a:ext cx="38529" cy="1045366"/>
            </a:xfrm>
            <a:prstGeom prst="rect">
              <a:avLst/>
            </a:prstGeom>
            <a:solidFill>
              <a:srgbClr val="2B314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175" algn="ctr">
                  <a:solidFill>
                    <a:srgbClr val="80808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7961" dir="2700000" algn="ctr" rotWithShape="0">
                      <a:srgbClr val="5A6D76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4071934" y="128586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도시철도 관련 지식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기술 정보 교환 및 연구활동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현장실습 및 견학에 관한 사항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 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기타 양 기관의 발전을 위해 필요한 상호협력 사항</a:t>
            </a:r>
            <a:r>
              <a:rPr lang="ko-KR" altLang="en-US" sz="1400" dirty="0" smtClean="0"/>
              <a:t> </a:t>
            </a:r>
            <a:endParaRPr lang="ko-KR" altLang="en-US" sz="1400" dirty="0"/>
          </a:p>
        </p:txBody>
      </p:sp>
      <p:grpSp>
        <p:nvGrpSpPr>
          <p:cNvPr id="6" name="그룹 114"/>
          <p:cNvGrpSpPr/>
          <p:nvPr/>
        </p:nvGrpSpPr>
        <p:grpSpPr>
          <a:xfrm>
            <a:off x="4000496" y="2928934"/>
            <a:ext cx="4572032" cy="1214446"/>
            <a:chOff x="2926553" y="5300663"/>
            <a:chExt cx="2691687" cy="1049675"/>
          </a:xfrm>
        </p:grpSpPr>
        <p:sp>
          <p:nvSpPr>
            <p:cNvPr id="22" name="Rectangle 2"/>
            <p:cNvSpPr>
              <a:spLocks noChangeArrowheads="1"/>
            </p:cNvSpPr>
            <p:nvPr/>
          </p:nvSpPr>
          <p:spPr bwMode="auto">
            <a:xfrm>
              <a:off x="2928926" y="5300663"/>
              <a:ext cx="2689314" cy="1044000"/>
            </a:xfrm>
            <a:prstGeom prst="rect">
              <a:avLst/>
            </a:prstGeom>
            <a:noFill/>
            <a:ln w="3175" algn="ctr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17961" dir="2700000" algn="ctr" rotWithShape="0">
                      <a:srgbClr val="888C8E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3" name="Rectangle 224"/>
            <p:cNvSpPr>
              <a:spLocks noChangeArrowheads="1"/>
            </p:cNvSpPr>
            <p:nvPr/>
          </p:nvSpPr>
          <p:spPr bwMode="auto">
            <a:xfrm>
              <a:off x="2926553" y="5304972"/>
              <a:ext cx="38529" cy="104536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175" algn="ctr">
                  <a:solidFill>
                    <a:srgbClr val="80808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7961" dir="2700000" algn="ctr" rotWithShape="0">
                      <a:srgbClr val="5A6D76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" name="그룹 114"/>
          <p:cNvGrpSpPr/>
          <p:nvPr/>
        </p:nvGrpSpPr>
        <p:grpSpPr>
          <a:xfrm>
            <a:off x="4000496" y="4643446"/>
            <a:ext cx="4572032" cy="1214446"/>
            <a:chOff x="2926553" y="5300663"/>
            <a:chExt cx="2691687" cy="1049675"/>
          </a:xfrm>
        </p:grpSpPr>
        <p:sp>
          <p:nvSpPr>
            <p:cNvPr id="26" name="Rectangle 2"/>
            <p:cNvSpPr>
              <a:spLocks noChangeArrowheads="1"/>
            </p:cNvSpPr>
            <p:nvPr/>
          </p:nvSpPr>
          <p:spPr bwMode="auto">
            <a:xfrm>
              <a:off x="2928926" y="5300663"/>
              <a:ext cx="2689314" cy="1044000"/>
            </a:xfrm>
            <a:prstGeom prst="rect">
              <a:avLst/>
            </a:prstGeom>
            <a:noFill/>
            <a:ln w="3175" algn="ctr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17961" dir="2700000" algn="ctr" rotWithShape="0">
                      <a:srgbClr val="888C8E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7" name="Rectangle 224"/>
            <p:cNvSpPr>
              <a:spLocks noChangeArrowheads="1"/>
            </p:cNvSpPr>
            <p:nvPr/>
          </p:nvSpPr>
          <p:spPr bwMode="auto">
            <a:xfrm>
              <a:off x="2926553" y="5304972"/>
              <a:ext cx="38529" cy="104536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175" algn="ctr">
                  <a:solidFill>
                    <a:srgbClr val="80808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7961" dir="2700000" algn="ctr" rotWithShape="0">
                      <a:srgbClr val="5A6D76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4071934" y="3071810"/>
            <a:ext cx="45720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부산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김해경전철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운전 이론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실습 교육 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부산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김해경전철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구간 인증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[AL001]</a:t>
            </a:r>
          </a:p>
          <a:p>
            <a:r>
              <a:rPr lang="en-US" altLang="ko-KR" sz="800" dirty="0" smtClean="0">
                <a:latin typeface="HY헤드라인M" pitchFamily="18" charset="-127"/>
                <a:ea typeface="HY헤드라인M" pitchFamily="18" charset="-127"/>
              </a:rPr>
              <a:t>     </a:t>
            </a:r>
          </a:p>
          <a:p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본선 선로 운전 및 고장조치 실습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071934" y="478632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역사 관리 및 고객 응대 현장 실습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무인역사의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AFC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장비 등 운용실습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 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본선 선로 운전 및 고장조치 실습</a:t>
            </a:r>
            <a:r>
              <a:rPr lang="ko-KR" altLang="en-US" sz="1400" dirty="0" smtClean="0"/>
              <a:t> </a:t>
            </a:r>
            <a:endParaRPr lang="ko-KR" altLang="en-US" sz="1400" dirty="0"/>
          </a:p>
        </p:txBody>
      </p:sp>
      <p:sp>
        <p:nvSpPr>
          <p:cNvPr id="69" name="AutoShape 55"/>
          <p:cNvSpPr>
            <a:spLocks noChangeArrowheads="1"/>
          </p:cNvSpPr>
          <p:nvPr/>
        </p:nvSpPr>
        <p:spPr bwMode="auto">
          <a:xfrm>
            <a:off x="2071670" y="1428736"/>
            <a:ext cx="1800000" cy="720000"/>
          </a:xfrm>
          <a:prstGeom prst="roundRect">
            <a:avLst>
              <a:gd name="adj" fmla="val 0"/>
            </a:avLst>
          </a:prstGeom>
          <a:solidFill>
            <a:srgbClr val="2B314E">
              <a:alpha val="55000"/>
            </a:srgbClr>
          </a:solidFill>
          <a:ln w="3175">
            <a:noFill/>
            <a:round/>
            <a:headEnd/>
            <a:tailEnd/>
          </a:ln>
          <a:effectLst>
            <a:outerShdw blurRad="50800" dist="50800" dir="5400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산학협력 체결</a:t>
            </a:r>
            <a:endParaRPr lang="ko-KR" altLang="en-US" sz="2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404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125606" y="478874"/>
            <a:ext cx="558940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이론과 실무를 겸비한 준비된 인재 양성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7</a:t>
            </a:fld>
            <a:endParaRPr lang="ko-KR" altLang="en-US" sz="1200"/>
          </a:p>
        </p:txBody>
      </p:sp>
      <p:grpSp>
        <p:nvGrpSpPr>
          <p:cNvPr id="3" name="그룹 59"/>
          <p:cNvGrpSpPr/>
          <p:nvPr/>
        </p:nvGrpSpPr>
        <p:grpSpPr>
          <a:xfrm>
            <a:off x="1142976" y="1857364"/>
            <a:ext cx="504331" cy="397454"/>
            <a:chOff x="-161720" y="1548549"/>
            <a:chExt cx="1016504" cy="574651"/>
          </a:xfrm>
        </p:grpSpPr>
        <p:sp>
          <p:nvSpPr>
            <p:cNvPr id="63" name="갈매기형 수장 62"/>
            <p:cNvSpPr/>
            <p:nvPr/>
          </p:nvSpPr>
          <p:spPr>
            <a:xfrm>
              <a:off x="-161720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갈매기형 수장 65"/>
            <p:cNvSpPr/>
            <p:nvPr/>
          </p:nvSpPr>
          <p:spPr>
            <a:xfrm>
              <a:off x="280133" y="1548549"/>
              <a:ext cx="574651" cy="574651"/>
            </a:xfrm>
            <a:prstGeom prst="chevron">
              <a:avLst/>
            </a:pr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1026" name="Picture 2" descr="D:\박지훈\박지훈\2018.0308 컴터옮김\박지훈 업무\부산김해경전철 사진&amp;동영상\사진\받은사진\차량 교육 사진\20190605_152255.jpg"/>
          <p:cNvPicPr>
            <a:picLocks noChangeAspect="1" noChangeArrowheads="1"/>
          </p:cNvPicPr>
          <p:nvPr/>
        </p:nvPicPr>
        <p:blipFill>
          <a:blip r:embed="rId3" cstate="print">
            <a:lum bright="65000" contrast="-37000"/>
          </a:blip>
          <a:srcRect/>
          <a:stretch>
            <a:fillRect/>
          </a:stretch>
        </p:blipFill>
        <p:spPr bwMode="auto">
          <a:xfrm>
            <a:off x="1003495" y="1500174"/>
            <a:ext cx="8140505" cy="3957190"/>
          </a:xfrm>
          <a:prstGeom prst="rect">
            <a:avLst/>
          </a:prstGeom>
          <a:noFill/>
          <a:ln>
            <a:noFill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81" name="타원 80"/>
          <p:cNvSpPr/>
          <p:nvPr/>
        </p:nvSpPr>
        <p:spPr>
          <a:xfrm>
            <a:off x="2857488" y="1643050"/>
            <a:ext cx="3479938" cy="3357586"/>
          </a:xfrm>
          <a:prstGeom prst="ellipse">
            <a:avLst/>
          </a:prstGeom>
          <a:noFill/>
          <a:ln w="63500" cmpd="sng">
            <a:solidFill>
              <a:srgbClr val="3053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2786050" y="3357562"/>
            <a:ext cx="71438" cy="7143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3286116" y="4500570"/>
            <a:ext cx="71438" cy="7143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타원 83"/>
          <p:cNvSpPr/>
          <p:nvPr/>
        </p:nvSpPr>
        <p:spPr>
          <a:xfrm>
            <a:off x="3071802" y="2357430"/>
            <a:ext cx="71438" cy="7143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6000760" y="2285992"/>
            <a:ext cx="71438" cy="7143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타원 85"/>
          <p:cNvSpPr/>
          <p:nvPr/>
        </p:nvSpPr>
        <p:spPr>
          <a:xfrm>
            <a:off x="6357950" y="3358800"/>
            <a:ext cx="71438" cy="7143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타원 86"/>
          <p:cNvSpPr/>
          <p:nvPr/>
        </p:nvSpPr>
        <p:spPr>
          <a:xfrm>
            <a:off x="5929322" y="4429132"/>
            <a:ext cx="71438" cy="7143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TextBox 89"/>
          <p:cNvSpPr txBox="1"/>
          <p:nvPr/>
        </p:nvSpPr>
        <p:spPr>
          <a:xfrm>
            <a:off x="1428728" y="4429132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각종 이론 습득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28596" y="2071678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latin typeface="HY헤드라인M" pitchFamily="18" charset="-127"/>
                <a:ea typeface="HY헤드라인M" pitchFamily="18" charset="-127"/>
              </a:rPr>
              <a:t>철도차량 운전면허 보유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785786" y="321468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인성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열정 겸비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6215074" y="2000240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운전실무수습교육 이수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286512" y="4286256"/>
            <a:ext cx="17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현장 실무 숙달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6572264" y="3214686"/>
            <a:ext cx="2428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진로계발 및 직업체험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027" name="Picture 3" descr="C:\Users\BGL\AppData\Local\Microsoft\Windows\INetCache\IE\F08N4JHE\1024px-Red_check.sv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1785926"/>
            <a:ext cx="357190" cy="357190"/>
          </a:xfrm>
          <a:prstGeom prst="rect">
            <a:avLst/>
          </a:prstGeom>
          <a:noFill/>
        </p:spPr>
      </p:pic>
      <p:pic>
        <p:nvPicPr>
          <p:cNvPr id="105" name="Picture 3" descr="C:\Users\BGL\AppData\Local\Microsoft\Windows\INetCache\IE\F08N4JHE\1024px-Red_check.sv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2928934"/>
            <a:ext cx="357190" cy="357190"/>
          </a:xfrm>
          <a:prstGeom prst="rect">
            <a:avLst/>
          </a:prstGeom>
          <a:noFill/>
        </p:spPr>
      </p:pic>
      <p:pic>
        <p:nvPicPr>
          <p:cNvPr id="106" name="Picture 3" descr="C:\Users\BGL\AppData\Local\Microsoft\Windows\INetCache\IE\F08N4JHE\1024px-Red_check.sv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4000504"/>
            <a:ext cx="357190" cy="357190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>
          <a:xfrm>
            <a:off x="3995936" y="2996952"/>
            <a:ext cx="136815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 descr="로고(해상도 조절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9872" y="2996952"/>
            <a:ext cx="2400267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4046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박지훈\박지훈\2018.0308 컴터옮김\박지훈 업무\부산김해경전철 사진&amp;동영상\사진\받은사진\차량 교육 사진\IMG_1171.JPG"/>
          <p:cNvPicPr>
            <a:picLocks noChangeAspect="1" noChangeArrowheads="1"/>
          </p:cNvPicPr>
          <p:nvPr/>
        </p:nvPicPr>
        <p:blipFill>
          <a:blip r:embed="rId3" cstate="print">
            <a:lum bright="50000" contrast="5000"/>
          </a:blip>
          <a:srcRect/>
          <a:stretch>
            <a:fillRect/>
          </a:stretch>
        </p:blipFill>
        <p:spPr bwMode="auto">
          <a:xfrm>
            <a:off x="3043931" y="1285860"/>
            <a:ext cx="6100069" cy="459954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25606" y="478874"/>
            <a:ext cx="3286477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01. 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운전실무수습 개요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Google Shape;172;p22"/>
          <p:cNvSpPr/>
          <p:nvPr/>
        </p:nvSpPr>
        <p:spPr>
          <a:xfrm>
            <a:off x="428596" y="2000240"/>
            <a:ext cx="5472384" cy="3472378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accent1">
              <a:alpha val="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95" dirty="0">
              <a:solidFill>
                <a:srgbClr val="FFFF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sym typeface="Arial"/>
            </a:endParaRPr>
          </a:p>
        </p:txBody>
      </p:sp>
      <p:grpSp>
        <p:nvGrpSpPr>
          <p:cNvPr id="3" name="그룹 5"/>
          <p:cNvGrpSpPr/>
          <p:nvPr/>
        </p:nvGrpSpPr>
        <p:grpSpPr>
          <a:xfrm>
            <a:off x="489580" y="2146425"/>
            <a:ext cx="5253924" cy="420902"/>
            <a:chOff x="446484" y="1460129"/>
            <a:chExt cx="5253924" cy="420902"/>
          </a:xfrm>
        </p:grpSpPr>
        <p:sp>
          <p:nvSpPr>
            <p:cNvPr id="24" name="Google Shape;195;p22"/>
            <p:cNvSpPr/>
            <p:nvPr/>
          </p:nvSpPr>
          <p:spPr>
            <a:xfrm>
              <a:off x="1704027" y="1460129"/>
              <a:ext cx="3996381" cy="42090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200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sp>
          <p:nvSpPr>
            <p:cNvPr id="25" name="Google Shape;197;p22"/>
            <p:cNvSpPr txBox="1"/>
            <p:nvPr/>
          </p:nvSpPr>
          <p:spPr>
            <a:xfrm>
              <a:off x="1703616" y="1532305"/>
              <a:ext cx="2425645" cy="2765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ctr" anchorCtr="0">
              <a:noAutofit/>
            </a:bodyPr>
            <a:lstStyle/>
            <a:p>
              <a:pPr lvl="0"/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열차운전실습을 통한 구간인증 획득</a:t>
              </a:r>
              <a:endParaRPr kumimoji="1" lang="ko-KR" altLang="en-US" sz="12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46484" y="1532081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Clr>
                  <a:srgbClr val="006CB8"/>
                </a:buClr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실 </a:t>
              </a:r>
              <a:r>
                <a:rPr kumimoji="1" lang="ko-KR" altLang="en-US" sz="1200" dirty="0" err="1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습</a:t>
              </a: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목 적</a:t>
              </a:r>
              <a:endParaRPr kumimoji="1" lang="ko-KR" altLang="en-US" sz="1200" dirty="0">
                <a:gradFill>
                  <a:gsLst>
                    <a:gs pos="100000">
                      <a:srgbClr val="3053A5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4" name="그룹 25"/>
          <p:cNvGrpSpPr/>
          <p:nvPr/>
        </p:nvGrpSpPr>
        <p:grpSpPr>
          <a:xfrm>
            <a:off x="489580" y="2727569"/>
            <a:ext cx="5253924" cy="420902"/>
            <a:chOff x="446484" y="1980438"/>
            <a:chExt cx="5253924" cy="420902"/>
          </a:xfrm>
        </p:grpSpPr>
        <p:sp>
          <p:nvSpPr>
            <p:cNvPr id="20" name="Google Shape;195;p22"/>
            <p:cNvSpPr/>
            <p:nvPr/>
          </p:nvSpPr>
          <p:spPr>
            <a:xfrm>
              <a:off x="1704027" y="1980438"/>
              <a:ext cx="3996381" cy="42090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95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sp>
          <p:nvSpPr>
            <p:cNvPr id="21" name="Google Shape;197;p22"/>
            <p:cNvSpPr txBox="1"/>
            <p:nvPr/>
          </p:nvSpPr>
          <p:spPr>
            <a:xfrm>
              <a:off x="1703616" y="2052614"/>
              <a:ext cx="3011260" cy="2765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ctr" anchorCtr="0">
              <a:noAutofit/>
            </a:bodyPr>
            <a:lstStyle/>
            <a:p>
              <a:pPr lvl="0">
                <a:spcBef>
                  <a:spcPts val="200"/>
                </a:spcBef>
                <a:spcAft>
                  <a:spcPts val="200"/>
                </a:spcAft>
              </a:pP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2020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년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07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월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06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일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~ 08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월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21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일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/ 35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일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(280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시간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)</a:t>
              </a:r>
              <a:endParaRPr kumimoji="1" lang="en-US" altLang="ko-KR" sz="12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6484" y="2052390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Clr>
                  <a:srgbClr val="006CB8"/>
                </a:buClr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실습기간</a:t>
              </a:r>
              <a:endParaRPr kumimoji="1" lang="ko-KR" altLang="en-US" sz="1200" dirty="0">
                <a:gradFill>
                  <a:gsLst>
                    <a:gs pos="100000">
                      <a:srgbClr val="3053A5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5" name="그룹 26"/>
          <p:cNvGrpSpPr/>
          <p:nvPr/>
        </p:nvGrpSpPr>
        <p:grpSpPr>
          <a:xfrm>
            <a:off x="471692" y="3308713"/>
            <a:ext cx="5286412" cy="949459"/>
            <a:chOff x="429117" y="2482810"/>
            <a:chExt cx="5271291" cy="658158"/>
          </a:xfrm>
        </p:grpSpPr>
        <p:sp>
          <p:nvSpPr>
            <p:cNvPr id="30" name="Google Shape;195;p22"/>
            <p:cNvSpPr/>
            <p:nvPr/>
          </p:nvSpPr>
          <p:spPr>
            <a:xfrm>
              <a:off x="1704027" y="2482810"/>
              <a:ext cx="3996381" cy="65815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95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sp>
          <p:nvSpPr>
            <p:cNvPr id="35" name="Google Shape;197;p22"/>
            <p:cNvSpPr txBox="1"/>
            <p:nvPr/>
          </p:nvSpPr>
          <p:spPr>
            <a:xfrm>
              <a:off x="1703616" y="2575014"/>
              <a:ext cx="2425645" cy="5000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ctr" anchorCtr="0">
              <a:noAutofit/>
            </a:bodyPr>
            <a:lstStyle/>
            <a:p>
              <a:pPr>
                <a:spcBef>
                  <a:spcPts val="200"/>
                </a:spcBef>
                <a:spcAft>
                  <a:spcPts val="200"/>
                </a:spcAft>
              </a:pP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이론교육 </a:t>
              </a:r>
              <a:endPara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  <a:p>
              <a:pPr>
                <a:spcBef>
                  <a:spcPts val="200"/>
                </a:spcBef>
                <a:spcAft>
                  <a:spcPts val="200"/>
                </a:spcAft>
                <a:buFontTx/>
                <a:buChar char="-"/>
              </a:pP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차량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시스템일반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, 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운전관계규정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, 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역무설비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, 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고장조치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, </a:t>
              </a:r>
            </a:p>
            <a:p>
              <a:pPr>
                <a:spcBef>
                  <a:spcPts val="200"/>
                </a:spcBef>
                <a:spcAft>
                  <a:spcPts val="200"/>
                </a:spcAft>
              </a:pP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  운전이론 등 운전실습교육</a:t>
              </a:r>
              <a:endPara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  <a:p>
              <a:pPr>
                <a:spcBef>
                  <a:spcPts val="200"/>
                </a:spcBef>
                <a:spcAft>
                  <a:spcPts val="200"/>
                </a:spcAft>
              </a:pP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-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차량기지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, 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본선 수동운전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</a:t>
              </a:r>
              <a:endParaRPr kumimoji="1" lang="en-US" altLang="ko-KR" sz="12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29117" y="2695285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Clr>
                  <a:srgbClr val="006CB8"/>
                </a:buClr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실습내용</a:t>
              </a:r>
              <a:endParaRPr kumimoji="1" lang="ko-KR" altLang="en-US" sz="1200" dirty="0">
                <a:gradFill>
                  <a:gsLst>
                    <a:gs pos="100000">
                      <a:srgbClr val="3053A5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6" name="그룹 3"/>
          <p:cNvGrpSpPr/>
          <p:nvPr/>
        </p:nvGrpSpPr>
        <p:grpSpPr>
          <a:xfrm>
            <a:off x="471692" y="4135292"/>
            <a:ext cx="5271812" cy="1314706"/>
            <a:chOff x="428596" y="3182931"/>
            <a:chExt cx="5271812" cy="1314706"/>
          </a:xfrm>
        </p:grpSpPr>
        <p:sp>
          <p:nvSpPr>
            <p:cNvPr id="38" name="Google Shape;195;p22"/>
            <p:cNvSpPr/>
            <p:nvPr/>
          </p:nvSpPr>
          <p:spPr>
            <a:xfrm>
              <a:off x="1704027" y="3448686"/>
              <a:ext cx="3996381" cy="928695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sp>
          <p:nvSpPr>
            <p:cNvPr id="39" name="Google Shape;197;p22"/>
            <p:cNvSpPr txBox="1"/>
            <p:nvPr/>
          </p:nvSpPr>
          <p:spPr>
            <a:xfrm>
              <a:off x="1703616" y="3182931"/>
              <a:ext cx="3600400" cy="2765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t" anchorCtr="0">
              <a:noAutofit/>
            </a:bodyPr>
            <a:lstStyle/>
            <a:p>
              <a:pPr>
                <a:spcBef>
                  <a:spcPts val="200"/>
                </a:spcBef>
                <a:spcAft>
                  <a:spcPts val="200"/>
                </a:spcAft>
              </a:pPr>
              <a:endParaRPr kumimoji="1" lang="en-US" altLang="ko-KR" sz="8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28596" y="3663001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Clr>
                  <a:srgbClr val="006CB8"/>
                </a:buClr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참고사항</a:t>
              </a:r>
              <a:endParaRPr kumimoji="1" lang="ko-KR" altLang="en-US" sz="1200" dirty="0">
                <a:gradFill>
                  <a:gsLst>
                    <a:gs pos="100000">
                      <a:srgbClr val="3053A5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41" name="Google Shape;197;p22"/>
            <p:cNvSpPr txBox="1"/>
            <p:nvPr/>
          </p:nvSpPr>
          <p:spPr>
            <a:xfrm>
              <a:off x="1703616" y="4221088"/>
              <a:ext cx="3600400" cy="2765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t" anchorCtr="0">
              <a:noAutofit/>
            </a:bodyPr>
            <a:lstStyle/>
            <a:p>
              <a:pPr>
                <a:spcBef>
                  <a:spcPts val="200"/>
                </a:spcBef>
                <a:spcAft>
                  <a:spcPts val="200"/>
                </a:spcAft>
              </a:pPr>
              <a:endParaRPr kumimoji="1" lang="en-US" altLang="ko-KR" sz="8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sp>
        <p:nvSpPr>
          <p:cNvPr id="10" name="슬라이드 번호 개체 틀 9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8</a:t>
            </a:fld>
            <a:endParaRPr lang="ko-KR" altLang="en-US" sz="1200" dirty="0"/>
          </a:p>
        </p:txBody>
      </p:sp>
      <p:sp>
        <p:nvSpPr>
          <p:cNvPr id="51" name="Google Shape;197;p22"/>
          <p:cNvSpPr txBox="1"/>
          <p:nvPr/>
        </p:nvSpPr>
        <p:spPr>
          <a:xfrm>
            <a:off x="1757576" y="4401048"/>
            <a:ext cx="3929090" cy="1000132"/>
          </a:xfrm>
          <a:prstGeom prst="rect">
            <a:avLst/>
          </a:prstGeom>
          <a:noFill/>
          <a:ln>
            <a:noFill/>
          </a:ln>
        </p:spPr>
        <p:txBody>
          <a:bodyPr spcFirstLastPara="1" wrap="none" lIns="91425" tIns="45700" rIns="91425" bIns="45700" anchor="ctr" anchorCtr="0">
            <a:no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최종 평가결과 </a:t>
            </a:r>
            <a:r>
              <a: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60</a:t>
            </a:r>
            <a:r>
              <a:rPr kumimoji="1" lang="ko-KR" altLang="en-US" sz="120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점미만</a:t>
            </a: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</a:t>
            </a:r>
            <a:r>
              <a:rPr kumimoji="1" lang="ko-KR" altLang="en-US" sz="120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미수료</a:t>
            </a: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처리</a:t>
            </a:r>
            <a:endParaRPr kumimoji="1" lang="en-US" altLang="ko-KR" sz="120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HY울릉도M" pitchFamily="18" charset="-127"/>
              <a:ea typeface="HY울릉도M" pitchFamily="18" charset="-127"/>
              <a:cs typeface="Arial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수료 후 교통안전공단에 부산</a:t>
            </a:r>
            <a:r>
              <a: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-</a:t>
            </a:r>
            <a:r>
              <a:rPr kumimoji="1" lang="ko-KR" altLang="en-US" sz="120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김해경전철</a:t>
            </a: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구간인증 등록</a:t>
            </a:r>
            <a:endParaRPr kumimoji="1" lang="en-US" altLang="ko-KR" sz="120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HY울릉도M" pitchFamily="18" charset="-127"/>
              <a:ea typeface="HY울릉도M" pitchFamily="18" charset="-127"/>
              <a:cs typeface="Arial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일정 및 교육내용은 사정에 따라 변경될 수 있음</a:t>
            </a:r>
            <a:endParaRPr kumimoji="1" lang="en-US" altLang="ko-KR" sz="12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HY울릉도M" pitchFamily="18" charset="-127"/>
              <a:ea typeface="HY울릉도M" pitchFamily="18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87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박지훈\박지훈\2018.0308 컴터옮김\박지훈 업무\부산김해경전철 사진&amp;동영상\사진\사람사진\16.jpg"/>
          <p:cNvPicPr>
            <a:picLocks noChangeAspect="1" noChangeArrowheads="1"/>
          </p:cNvPicPr>
          <p:nvPr/>
        </p:nvPicPr>
        <p:blipFill>
          <a:blip r:embed="rId3" cstate="print">
            <a:lum bright="50000" contrast="5000"/>
          </a:blip>
          <a:srcRect/>
          <a:stretch>
            <a:fillRect/>
          </a:stretch>
        </p:blipFill>
        <p:spPr bwMode="auto">
          <a:xfrm>
            <a:off x="3045600" y="1285200"/>
            <a:ext cx="6102000" cy="45765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25606" y="478874"/>
            <a:ext cx="2670924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02. 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현장실습 개요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Google Shape;172;p22"/>
          <p:cNvSpPr/>
          <p:nvPr/>
        </p:nvSpPr>
        <p:spPr>
          <a:xfrm>
            <a:off x="428596" y="2000240"/>
            <a:ext cx="5472384" cy="392909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accent1">
              <a:alpha val="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95" dirty="0">
              <a:solidFill>
                <a:srgbClr val="FFFF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sym typeface="Arial"/>
            </a:endParaRPr>
          </a:p>
        </p:txBody>
      </p:sp>
      <p:grpSp>
        <p:nvGrpSpPr>
          <p:cNvPr id="2" name="그룹 5"/>
          <p:cNvGrpSpPr/>
          <p:nvPr/>
        </p:nvGrpSpPr>
        <p:grpSpPr>
          <a:xfrm>
            <a:off x="489580" y="2146425"/>
            <a:ext cx="5253924" cy="420902"/>
            <a:chOff x="446484" y="1460129"/>
            <a:chExt cx="5253924" cy="420902"/>
          </a:xfrm>
        </p:grpSpPr>
        <p:sp>
          <p:nvSpPr>
            <p:cNvPr id="24" name="Google Shape;195;p22"/>
            <p:cNvSpPr/>
            <p:nvPr/>
          </p:nvSpPr>
          <p:spPr>
            <a:xfrm>
              <a:off x="1704027" y="1460129"/>
              <a:ext cx="3996381" cy="42090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95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sp>
          <p:nvSpPr>
            <p:cNvPr id="25" name="Google Shape;197;p22"/>
            <p:cNvSpPr txBox="1"/>
            <p:nvPr/>
          </p:nvSpPr>
          <p:spPr>
            <a:xfrm>
              <a:off x="1703616" y="1532305"/>
              <a:ext cx="2968164" cy="2765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ctr" anchorCtr="0">
              <a:noAutofit/>
            </a:bodyPr>
            <a:lstStyle/>
            <a:p>
              <a:pPr lvl="0"/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역사 근무를 통한 인재양성 및 역량개발 </a:t>
              </a:r>
              <a:endParaRPr kumimoji="1" lang="ko-KR" altLang="en-US" sz="12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46484" y="1532081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Clr>
                  <a:srgbClr val="006CB8"/>
                </a:buClr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실 </a:t>
              </a:r>
              <a:r>
                <a:rPr kumimoji="1" lang="ko-KR" altLang="en-US" sz="1200" dirty="0" err="1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습</a:t>
              </a: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목 적</a:t>
              </a:r>
              <a:endParaRPr kumimoji="1" lang="ko-KR" altLang="en-US" sz="1200" dirty="0">
                <a:gradFill>
                  <a:gsLst>
                    <a:gs pos="100000">
                      <a:srgbClr val="3053A5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3" name="그룹 25"/>
          <p:cNvGrpSpPr/>
          <p:nvPr/>
        </p:nvGrpSpPr>
        <p:grpSpPr>
          <a:xfrm>
            <a:off x="489580" y="2727569"/>
            <a:ext cx="5253924" cy="420902"/>
            <a:chOff x="446484" y="1980438"/>
            <a:chExt cx="5253924" cy="420902"/>
          </a:xfrm>
        </p:grpSpPr>
        <p:sp>
          <p:nvSpPr>
            <p:cNvPr id="20" name="Google Shape;195;p22"/>
            <p:cNvSpPr/>
            <p:nvPr/>
          </p:nvSpPr>
          <p:spPr>
            <a:xfrm>
              <a:off x="1704027" y="1980438"/>
              <a:ext cx="3996381" cy="42090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95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sp>
          <p:nvSpPr>
            <p:cNvPr id="21" name="Google Shape;197;p22"/>
            <p:cNvSpPr txBox="1"/>
            <p:nvPr/>
          </p:nvSpPr>
          <p:spPr>
            <a:xfrm>
              <a:off x="1703616" y="2052614"/>
              <a:ext cx="3011260" cy="2765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ctr" anchorCtr="0">
              <a:noAutofit/>
            </a:bodyPr>
            <a:lstStyle/>
            <a:p>
              <a:pPr lvl="0">
                <a:spcBef>
                  <a:spcPts val="200"/>
                </a:spcBef>
                <a:spcAft>
                  <a:spcPts val="200"/>
                </a:spcAft>
              </a:pP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2020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년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08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월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31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일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~ 12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월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18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일 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/ 76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일</a:t>
              </a: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(608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시간</a:t>
              </a:r>
              <a:r>
                <a:rPr kumimoji="1" lang="en-US" altLang="ko-KR" sz="10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)</a:t>
              </a:r>
              <a:endParaRPr kumimoji="1" lang="en-US" altLang="ko-KR" sz="10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6484" y="2052390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Clr>
                  <a:srgbClr val="006CB8"/>
                </a:buClr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실습기간</a:t>
              </a:r>
              <a:endParaRPr kumimoji="1" lang="ko-KR" altLang="en-US" sz="1200" dirty="0">
                <a:gradFill>
                  <a:gsLst>
                    <a:gs pos="100000">
                      <a:srgbClr val="3053A5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4" name="그룹 26"/>
          <p:cNvGrpSpPr/>
          <p:nvPr/>
        </p:nvGrpSpPr>
        <p:grpSpPr>
          <a:xfrm>
            <a:off x="471692" y="3308714"/>
            <a:ext cx="5324444" cy="1120419"/>
            <a:chOff x="429117" y="2482810"/>
            <a:chExt cx="5309214" cy="776666"/>
          </a:xfrm>
        </p:grpSpPr>
        <p:sp>
          <p:nvSpPr>
            <p:cNvPr id="30" name="Google Shape;195;p22"/>
            <p:cNvSpPr/>
            <p:nvPr/>
          </p:nvSpPr>
          <p:spPr>
            <a:xfrm>
              <a:off x="1704027" y="2482810"/>
              <a:ext cx="3996381" cy="776666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95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sp>
          <p:nvSpPr>
            <p:cNvPr id="35" name="Google Shape;197;p22"/>
            <p:cNvSpPr txBox="1"/>
            <p:nvPr/>
          </p:nvSpPr>
          <p:spPr>
            <a:xfrm>
              <a:off x="1668350" y="2615712"/>
              <a:ext cx="4069981" cy="5000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ctr" anchorCtr="0">
              <a:noAutofit/>
            </a:bodyPr>
            <a:lstStyle/>
            <a:p>
              <a:pPr>
                <a:spcBef>
                  <a:spcPts val="200"/>
                </a:spcBef>
                <a:spcAft>
                  <a:spcPts val="200"/>
                </a:spcAft>
              </a:pP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이론교육 </a:t>
              </a:r>
              <a:endPara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  <a:p>
              <a:pPr>
                <a:spcBef>
                  <a:spcPts val="200"/>
                </a:spcBef>
                <a:spcAft>
                  <a:spcPts val="200"/>
                </a:spcAft>
                <a:buFontTx/>
                <a:buChar char="-"/>
              </a:pPr>
              <a:r>
                <a:rPr kumimoji="1" lang="ko-KR" altLang="en-US" sz="120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기본 소양교육</a:t>
              </a:r>
              <a:r>
                <a:rPr kumimoji="1" lang="en-US" altLang="ko-KR" sz="120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, </a:t>
              </a:r>
              <a:r>
                <a:rPr kumimoji="1" lang="ko-KR" altLang="en-US" sz="120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안전보건교육</a:t>
              </a:r>
              <a:r>
                <a:rPr kumimoji="1" lang="en-US" altLang="ko-KR" sz="120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, </a:t>
              </a:r>
              <a:r>
                <a:rPr kumimoji="1" lang="ko-KR" altLang="en-US" sz="120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직무교육 등</a:t>
              </a:r>
              <a:r>
                <a:rPr kumimoji="1" lang="en-US" altLang="ko-KR" sz="120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</a:t>
              </a:r>
              <a:r>
                <a:rPr kumimoji="1" lang="ko-KR" altLang="en-US" sz="120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현장실습교육</a:t>
              </a:r>
              <a:endParaRPr kumimoji="1" lang="en-US" altLang="ko-KR" sz="120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  <a:p>
              <a:pPr>
                <a:spcBef>
                  <a:spcPts val="200"/>
                </a:spcBef>
                <a:spcAft>
                  <a:spcPts val="200"/>
                </a:spcAft>
              </a:pP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-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역사근무에 따른 지시사항 수행</a:t>
              </a:r>
              <a:endPara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  <a:p>
              <a:pPr>
                <a:spcBef>
                  <a:spcPts val="200"/>
                </a:spcBef>
                <a:spcAft>
                  <a:spcPts val="200"/>
                </a:spcAft>
              </a:pPr>
              <a:r>
                <a:rPr kumimoji="1" lang="en-US" altLang="ko-KR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 -</a:t>
              </a:r>
              <a:r>
                <a:rPr kumimoji="1" lang="ko-KR" altLang="en-US" sz="12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필요 시 열차운전업무 수행</a:t>
              </a:r>
              <a:endPara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29117" y="2695285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Clr>
                  <a:srgbClr val="006CB8"/>
                </a:buClr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실습내용</a:t>
              </a:r>
              <a:endParaRPr kumimoji="1" lang="ko-KR" altLang="en-US" sz="1200" dirty="0">
                <a:gradFill>
                  <a:gsLst>
                    <a:gs pos="100000">
                      <a:srgbClr val="3053A5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grpSp>
        <p:nvGrpSpPr>
          <p:cNvPr id="5" name="그룹 3"/>
          <p:cNvGrpSpPr/>
          <p:nvPr/>
        </p:nvGrpSpPr>
        <p:grpSpPr>
          <a:xfrm>
            <a:off x="471692" y="4135292"/>
            <a:ext cx="5274289" cy="1679247"/>
            <a:chOff x="428596" y="3182931"/>
            <a:chExt cx="5274289" cy="1679247"/>
          </a:xfrm>
        </p:grpSpPr>
        <p:sp>
          <p:nvSpPr>
            <p:cNvPr id="38" name="Google Shape;195;p22"/>
            <p:cNvSpPr/>
            <p:nvPr/>
          </p:nvSpPr>
          <p:spPr>
            <a:xfrm>
              <a:off x="1706504" y="3619647"/>
              <a:ext cx="3996381" cy="1242531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  <a:sym typeface="Arial"/>
              </a:endParaRPr>
            </a:p>
          </p:txBody>
        </p:sp>
        <p:sp>
          <p:nvSpPr>
            <p:cNvPr id="39" name="Google Shape;197;p22"/>
            <p:cNvSpPr txBox="1"/>
            <p:nvPr/>
          </p:nvSpPr>
          <p:spPr>
            <a:xfrm>
              <a:off x="1703616" y="3182931"/>
              <a:ext cx="3600400" cy="2765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t" anchorCtr="0">
              <a:noAutofit/>
            </a:bodyPr>
            <a:lstStyle/>
            <a:p>
              <a:pPr>
                <a:spcBef>
                  <a:spcPts val="200"/>
                </a:spcBef>
                <a:spcAft>
                  <a:spcPts val="200"/>
                </a:spcAft>
              </a:pPr>
              <a:endParaRPr kumimoji="1" lang="en-US" altLang="ko-KR" sz="8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28596" y="3663001"/>
              <a:ext cx="12192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4000" indent="-144000" algn="dist">
                <a:spcBef>
                  <a:spcPts val="300"/>
                </a:spcBef>
                <a:spcAft>
                  <a:spcPts val="300"/>
                </a:spcAft>
                <a:buClr>
                  <a:srgbClr val="006CB8"/>
                </a:buClr>
                <a:buFont typeface="KoPub돋움체 Medium" panose="02020603020101020101" pitchFamily="18" charset="-127"/>
                <a:buChar char="┃"/>
              </a:pPr>
              <a:r>
                <a:rPr kumimoji="1" lang="ko-KR" altLang="en-US" sz="1200" dirty="0" smtClean="0">
                  <a:gradFill>
                    <a:gsLst>
                      <a:gs pos="100000">
                        <a:srgbClr val="3053A5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HY울릉도M" pitchFamily="18" charset="-127"/>
                  <a:ea typeface="HY울릉도M" pitchFamily="18" charset="-127"/>
                  <a:cs typeface="Arial" pitchFamily="34" charset="0"/>
                </a:rPr>
                <a:t>참고사항</a:t>
              </a:r>
              <a:endParaRPr kumimoji="1" lang="ko-KR" altLang="en-US" sz="1200" dirty="0">
                <a:gradFill>
                  <a:gsLst>
                    <a:gs pos="100000">
                      <a:srgbClr val="3053A5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  <p:sp>
          <p:nvSpPr>
            <p:cNvPr id="41" name="Google Shape;197;p22"/>
            <p:cNvSpPr txBox="1"/>
            <p:nvPr/>
          </p:nvSpPr>
          <p:spPr>
            <a:xfrm>
              <a:off x="1703616" y="4221088"/>
              <a:ext cx="3600400" cy="2765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none" lIns="91425" tIns="45700" rIns="91425" bIns="45700" anchor="t" anchorCtr="0">
              <a:noAutofit/>
            </a:bodyPr>
            <a:lstStyle/>
            <a:p>
              <a:pPr>
                <a:spcBef>
                  <a:spcPts val="200"/>
                </a:spcBef>
                <a:spcAft>
                  <a:spcPts val="200"/>
                </a:spcAft>
              </a:pPr>
              <a:endParaRPr kumimoji="1" lang="en-US" altLang="ko-KR" sz="8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endParaRPr>
            </a:p>
          </p:txBody>
        </p:sp>
      </p:grpSp>
      <p:sp>
        <p:nvSpPr>
          <p:cNvPr id="10" name="슬라이드 번호 개체 틀 9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9</a:t>
            </a:fld>
            <a:endParaRPr lang="ko-KR" altLang="en-US" sz="1200" dirty="0"/>
          </a:p>
        </p:txBody>
      </p:sp>
      <p:sp>
        <p:nvSpPr>
          <p:cNvPr id="51" name="Google Shape;197;p22"/>
          <p:cNvSpPr txBox="1"/>
          <p:nvPr/>
        </p:nvSpPr>
        <p:spPr>
          <a:xfrm>
            <a:off x="1714480" y="4572008"/>
            <a:ext cx="3929090" cy="1242530"/>
          </a:xfrm>
          <a:prstGeom prst="rect">
            <a:avLst/>
          </a:prstGeom>
          <a:noFill/>
          <a:ln>
            <a:noFill/>
          </a:ln>
        </p:spPr>
        <p:txBody>
          <a:bodyPr spcFirstLastPara="1" wrap="none" lIns="91425" tIns="45700" rIns="91425" bIns="45700" anchor="ctr" anchorCtr="0">
            <a:no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kumimoji="1" lang="ko-KR" altLang="en-US" sz="10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</a:t>
            </a:r>
            <a:r>
              <a:rPr kumimoji="1" lang="ko-KR" altLang="en-US" sz="1400" u="sng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산학협력 운전실무수습 수료자에 한해 실습진행</a:t>
            </a:r>
            <a:endParaRPr kumimoji="1" lang="en-US" altLang="ko-KR" sz="1200" u="sng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HY울릉도M" pitchFamily="18" charset="-127"/>
              <a:ea typeface="HY울릉도M" pitchFamily="18" charset="-127"/>
              <a:cs typeface="Arial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최종 평가결과 </a:t>
            </a:r>
            <a:r>
              <a: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60</a:t>
            </a:r>
            <a:r>
              <a:rPr kumimoji="1" lang="ko-KR" altLang="en-US" sz="120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점미만</a:t>
            </a: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</a:t>
            </a:r>
            <a:r>
              <a:rPr kumimoji="1" lang="ko-KR" altLang="en-US" sz="120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미수료</a:t>
            </a: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처리</a:t>
            </a:r>
            <a:endParaRPr kumimoji="1" lang="en-US" altLang="ko-KR" sz="120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HY울릉도M" pitchFamily="18" charset="-127"/>
              <a:ea typeface="HY울릉도M" pitchFamily="18" charset="-127"/>
              <a:cs typeface="Arial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</a:t>
            </a:r>
            <a:r>
              <a:rPr kumimoji="1" lang="ko-KR" altLang="en-US" sz="1400" u="sng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수료 후 당사의 인력 풀로 등록되어 결원 시 </a:t>
            </a:r>
            <a:endParaRPr kumimoji="1" lang="en-US" altLang="ko-KR" sz="1400" u="sng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HY울릉도M" pitchFamily="18" charset="-127"/>
              <a:ea typeface="HY울릉도M" pitchFamily="18" charset="-127"/>
              <a:cs typeface="Arial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kumimoji="1" lang="ko-KR" altLang="en-US" sz="14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</a:t>
            </a:r>
            <a:r>
              <a:rPr kumimoji="1" lang="ko-KR" altLang="en-US" sz="1400" u="sng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우선채용 함</a:t>
            </a:r>
            <a:r>
              <a: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 (</a:t>
            </a: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채용의무는 없음</a:t>
            </a:r>
            <a:r>
              <a:rPr kumimoji="1"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kumimoji="1" lang="ko-KR" altLang="en-US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HY울릉도M" pitchFamily="18" charset="-127"/>
                <a:ea typeface="HY울릉도M" pitchFamily="18" charset="-127"/>
                <a:cs typeface="Arial" pitchFamily="34" charset="0"/>
              </a:rPr>
              <a:t> 일정 및 교육내용은 사정에 따라 변경될 수 있음</a:t>
            </a:r>
            <a:endParaRPr kumimoji="1" lang="en-US" altLang="ko-KR" sz="12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HY울릉도M" pitchFamily="18" charset="-127"/>
              <a:ea typeface="HY울릉도M" pitchFamily="18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87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Rectangle 43"/>
          <p:cNvSpPr>
            <a:spLocks noChangeArrowheads="1"/>
          </p:cNvSpPr>
          <p:nvPr/>
        </p:nvSpPr>
        <p:spPr bwMode="auto">
          <a:xfrm>
            <a:off x="1571605" y="1501775"/>
            <a:ext cx="6637358" cy="4498994"/>
          </a:xfrm>
          <a:prstGeom prst="rect">
            <a:avLst/>
          </a:prstGeom>
          <a:noFill/>
          <a:ln w="25400" cmpd="thickThin">
            <a:solidFill>
              <a:srgbClr val="006699"/>
            </a:solidFill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10</a:t>
            </a:fld>
            <a:endParaRPr lang="ko-KR" altLang="en-US" sz="1200" dirty="0"/>
          </a:p>
        </p:txBody>
      </p:sp>
      <p:sp>
        <p:nvSpPr>
          <p:cNvPr id="47" name="Line 16"/>
          <p:cNvSpPr>
            <a:spLocks noChangeShapeType="1"/>
          </p:cNvSpPr>
          <p:nvPr/>
        </p:nvSpPr>
        <p:spPr bwMode="auto">
          <a:xfrm>
            <a:off x="900113" y="1952625"/>
            <a:ext cx="73152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2000"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25606" y="478874"/>
            <a:ext cx="3902030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01. 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운전실무수습 세부일정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4" name="Rectangle 10"/>
          <p:cNvSpPr>
            <a:spLocks noChangeArrowheads="1"/>
          </p:cNvSpPr>
          <p:nvPr/>
        </p:nvSpPr>
        <p:spPr bwMode="auto">
          <a:xfrm>
            <a:off x="3336928" y="1504166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5</a:t>
            </a:r>
            <a:r>
              <a:rPr lang="ko-KR" altLang="en-US" sz="12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  <a:endParaRPr lang="ko-KR" altLang="en-US" sz="1200" dirty="0"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05" name="Rectangle 10"/>
          <p:cNvSpPr>
            <a:spLocks noChangeArrowheads="1"/>
          </p:cNvSpPr>
          <p:nvPr/>
        </p:nvSpPr>
        <p:spPr bwMode="auto">
          <a:xfrm>
            <a:off x="3952871" y="1502556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6</a:t>
            </a:r>
            <a:r>
              <a:rPr lang="ko-KR" altLang="en-US" sz="12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  <a:endParaRPr lang="ko-KR" altLang="en-US" sz="1200" dirty="0"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06" name="Rectangle 10"/>
          <p:cNvSpPr>
            <a:spLocks noChangeArrowheads="1"/>
          </p:cNvSpPr>
          <p:nvPr/>
        </p:nvSpPr>
        <p:spPr bwMode="auto">
          <a:xfrm>
            <a:off x="45640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7</a:t>
            </a:r>
            <a:r>
              <a:rPr lang="ko-KR" altLang="en-US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107" name="Rectangle 11"/>
          <p:cNvSpPr>
            <a:spLocks noChangeArrowheads="1"/>
          </p:cNvSpPr>
          <p:nvPr/>
        </p:nvSpPr>
        <p:spPr bwMode="auto">
          <a:xfrm>
            <a:off x="51736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8</a:t>
            </a:r>
            <a:r>
              <a:rPr lang="ko-KR" altLang="en-US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108" name="Rectangle 12"/>
          <p:cNvSpPr>
            <a:spLocks noChangeArrowheads="1"/>
          </p:cNvSpPr>
          <p:nvPr/>
        </p:nvSpPr>
        <p:spPr bwMode="auto">
          <a:xfrm>
            <a:off x="57832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9</a:t>
            </a:r>
            <a:r>
              <a:rPr lang="ko-KR" altLang="en-US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109" name="Rectangle 13"/>
          <p:cNvSpPr>
            <a:spLocks noChangeArrowheads="1"/>
          </p:cNvSpPr>
          <p:nvPr/>
        </p:nvSpPr>
        <p:spPr bwMode="auto">
          <a:xfrm>
            <a:off x="63928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10</a:t>
            </a:r>
            <a:r>
              <a:rPr lang="ko-KR" altLang="en-US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110" name="Rectangle 14"/>
          <p:cNvSpPr>
            <a:spLocks noChangeArrowheads="1"/>
          </p:cNvSpPr>
          <p:nvPr/>
        </p:nvSpPr>
        <p:spPr bwMode="auto">
          <a:xfrm>
            <a:off x="70024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11</a:t>
            </a:r>
            <a:r>
              <a:rPr lang="ko-KR" altLang="en-US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111" name="Rectangle 15"/>
          <p:cNvSpPr>
            <a:spLocks noChangeArrowheads="1"/>
          </p:cNvSpPr>
          <p:nvPr/>
        </p:nvSpPr>
        <p:spPr bwMode="auto">
          <a:xfrm>
            <a:off x="76120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12</a:t>
            </a:r>
            <a:r>
              <a:rPr lang="ko-KR" altLang="en-US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112" name="Line 16"/>
          <p:cNvSpPr>
            <a:spLocks noChangeShapeType="1"/>
          </p:cNvSpPr>
          <p:nvPr/>
        </p:nvSpPr>
        <p:spPr bwMode="auto">
          <a:xfrm>
            <a:off x="900113" y="1952625"/>
            <a:ext cx="73152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" name="Line 22"/>
          <p:cNvSpPr>
            <a:spLocks noChangeShapeType="1"/>
          </p:cNvSpPr>
          <p:nvPr/>
        </p:nvSpPr>
        <p:spPr bwMode="auto">
          <a:xfrm>
            <a:off x="45577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4" name="Line 23"/>
          <p:cNvSpPr>
            <a:spLocks noChangeShapeType="1"/>
          </p:cNvSpPr>
          <p:nvPr/>
        </p:nvSpPr>
        <p:spPr bwMode="auto">
          <a:xfrm>
            <a:off x="51673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5" name="Line 24"/>
          <p:cNvSpPr>
            <a:spLocks noChangeShapeType="1"/>
          </p:cNvSpPr>
          <p:nvPr/>
        </p:nvSpPr>
        <p:spPr bwMode="auto">
          <a:xfrm>
            <a:off x="57769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6" name="Line 25"/>
          <p:cNvSpPr>
            <a:spLocks noChangeShapeType="1"/>
          </p:cNvSpPr>
          <p:nvPr/>
        </p:nvSpPr>
        <p:spPr bwMode="auto">
          <a:xfrm>
            <a:off x="63865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7" name="Line 26"/>
          <p:cNvSpPr>
            <a:spLocks noChangeShapeType="1"/>
          </p:cNvSpPr>
          <p:nvPr/>
        </p:nvSpPr>
        <p:spPr bwMode="auto">
          <a:xfrm>
            <a:off x="69961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8" name="Line 27"/>
          <p:cNvSpPr>
            <a:spLocks noChangeShapeType="1"/>
          </p:cNvSpPr>
          <p:nvPr/>
        </p:nvSpPr>
        <p:spPr bwMode="auto">
          <a:xfrm>
            <a:off x="76057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9" name="AutoShape 31"/>
          <p:cNvSpPr>
            <a:spLocks noChangeArrowheads="1"/>
          </p:cNvSpPr>
          <p:nvPr/>
        </p:nvSpPr>
        <p:spPr bwMode="auto">
          <a:xfrm>
            <a:off x="3648074" y="2033586"/>
            <a:ext cx="285752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1576377" y="1962150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① </a:t>
            </a:r>
            <a:r>
              <a:rPr lang="ko-KR" altLang="en-US" sz="1400" dirty="0" smtClean="0">
                <a:latin typeface="HY울릉도M" pitchFamily="18" charset="-127"/>
                <a:ea typeface="HY울릉도M" pitchFamily="18" charset="-127"/>
              </a:rPr>
              <a:t>지원자 모집</a:t>
            </a:r>
            <a:endParaRPr lang="en-US" altLang="ko-KR" sz="14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(5.20~5.29)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2" name="Line 22"/>
          <p:cNvSpPr>
            <a:spLocks noChangeShapeType="1"/>
          </p:cNvSpPr>
          <p:nvPr/>
        </p:nvSpPr>
        <p:spPr bwMode="auto">
          <a:xfrm>
            <a:off x="3333741" y="150255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3" name="Line 22"/>
          <p:cNvSpPr>
            <a:spLocks noChangeShapeType="1"/>
          </p:cNvSpPr>
          <p:nvPr/>
        </p:nvSpPr>
        <p:spPr bwMode="auto">
          <a:xfrm>
            <a:off x="3943346" y="1497793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1566852" y="2473732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② </a:t>
            </a:r>
            <a:r>
              <a:rPr lang="ko-KR" altLang="en-US" sz="1400" dirty="0" smtClean="0">
                <a:latin typeface="HY울릉도M" pitchFamily="18" charset="-127"/>
                <a:ea typeface="HY울릉도M" pitchFamily="18" charset="-127"/>
              </a:rPr>
              <a:t>서류 심사</a:t>
            </a:r>
            <a:endParaRPr lang="en-US" altLang="ko-KR" sz="14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(6.1~6.3)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1576379" y="3009900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③ </a:t>
            </a:r>
            <a:r>
              <a:rPr lang="ko-KR" altLang="en-US" sz="1400" spc="-150" dirty="0" smtClean="0">
                <a:latin typeface="HY울릉도M" pitchFamily="18" charset="-127"/>
                <a:ea typeface="HY울릉도M" pitchFamily="18" charset="-127"/>
              </a:rPr>
              <a:t>선 발               </a:t>
            </a:r>
            <a:endParaRPr lang="en-US" altLang="ko-KR" sz="1400" spc="-15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(6.5)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1571604" y="3595690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④ </a:t>
            </a:r>
            <a:r>
              <a:rPr lang="ko-KR" altLang="en-US" sz="1400" dirty="0" smtClean="0">
                <a:latin typeface="HY울릉도M" pitchFamily="18" charset="-127"/>
                <a:ea typeface="HY울릉도M" pitchFamily="18" charset="-127"/>
              </a:rPr>
              <a:t>신체 검사                      </a:t>
            </a:r>
            <a:endParaRPr lang="en-US" altLang="ko-KR" sz="14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(6.8~6.10)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1571604" y="4200532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⑤ </a:t>
            </a:r>
            <a:r>
              <a:rPr lang="ko-KR" altLang="en-US" sz="1400" spc="-150" dirty="0" smtClean="0">
                <a:latin typeface="HY울릉도M" pitchFamily="18" charset="-127"/>
                <a:ea typeface="HY울릉도M" pitchFamily="18" charset="-127"/>
              </a:rPr>
              <a:t>최종 발표     </a:t>
            </a:r>
            <a:endParaRPr lang="en-US" altLang="ko-KR" sz="1400" spc="-15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400" spc="-150" dirty="0" smtClean="0">
                <a:latin typeface="HY울릉도M" pitchFamily="18" charset="-127"/>
                <a:ea typeface="HY울릉도M" pitchFamily="18" charset="-127"/>
              </a:rPr>
              <a:t>       </a:t>
            </a:r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(6.16)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1566321" y="4776781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⑥ </a:t>
            </a:r>
            <a:r>
              <a:rPr lang="ko-KR" altLang="en-US" sz="1400" spc="-150" dirty="0" err="1" smtClean="0">
                <a:latin typeface="HY울릉도M" pitchFamily="18" charset="-127"/>
                <a:ea typeface="HY울릉도M" pitchFamily="18" charset="-127"/>
              </a:rPr>
              <a:t>인턴쉽</a:t>
            </a:r>
            <a:r>
              <a:rPr lang="ko-KR" altLang="en-US" sz="1400" spc="-150" dirty="0" smtClean="0">
                <a:latin typeface="HY울릉도M" pitchFamily="18" charset="-127"/>
                <a:ea typeface="HY울릉도M" pitchFamily="18" charset="-127"/>
              </a:rPr>
              <a:t>  과정  신청</a:t>
            </a:r>
            <a:r>
              <a:rPr lang="en-US" altLang="ko-KR" sz="1400" spc="-150" dirty="0" smtClean="0">
                <a:latin typeface="HY울릉도M" pitchFamily="18" charset="-127"/>
                <a:ea typeface="HY울릉도M" pitchFamily="18" charset="-127"/>
              </a:rPr>
              <a:t>    </a:t>
            </a:r>
          </a:p>
          <a:p>
            <a:r>
              <a:rPr lang="en-US" altLang="ko-KR" sz="1400" spc="-150" dirty="0" smtClean="0">
                <a:latin typeface="HY울릉도M" pitchFamily="18" charset="-127"/>
                <a:ea typeface="HY울릉도M" pitchFamily="18" charset="-127"/>
              </a:rPr>
              <a:t>       </a:t>
            </a:r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(~7.6)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571044" y="5386402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⑦ </a:t>
            </a:r>
            <a:r>
              <a:rPr lang="ko-KR" altLang="en-US" sz="1400" dirty="0" smtClean="0">
                <a:latin typeface="HY울릉도M" pitchFamily="18" charset="-127"/>
                <a:ea typeface="HY울릉도M" pitchFamily="18" charset="-127"/>
              </a:rPr>
              <a:t>운전 실무수습      </a:t>
            </a:r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</a:t>
            </a: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(7.6~8.21)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30" name="AutoShape 31"/>
          <p:cNvSpPr>
            <a:spLocks noChangeArrowheads="1"/>
          </p:cNvSpPr>
          <p:nvPr/>
        </p:nvSpPr>
        <p:spPr bwMode="auto">
          <a:xfrm>
            <a:off x="3948111" y="2581273"/>
            <a:ext cx="123823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31" name="AutoShape 31"/>
          <p:cNvSpPr>
            <a:spLocks noChangeArrowheads="1"/>
          </p:cNvSpPr>
          <p:nvPr/>
        </p:nvSpPr>
        <p:spPr bwMode="auto">
          <a:xfrm>
            <a:off x="4029078" y="3100388"/>
            <a:ext cx="45719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32" name="AutoShape 31"/>
          <p:cNvSpPr>
            <a:spLocks noChangeArrowheads="1"/>
          </p:cNvSpPr>
          <p:nvPr/>
        </p:nvSpPr>
        <p:spPr bwMode="auto">
          <a:xfrm>
            <a:off x="4143372" y="3667127"/>
            <a:ext cx="71438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34" name="AutoShape 31"/>
          <p:cNvSpPr>
            <a:spLocks noChangeArrowheads="1"/>
          </p:cNvSpPr>
          <p:nvPr/>
        </p:nvSpPr>
        <p:spPr bwMode="auto">
          <a:xfrm>
            <a:off x="4286253" y="4914907"/>
            <a:ext cx="428623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35" name="AutoShape 31"/>
          <p:cNvSpPr>
            <a:spLocks noChangeArrowheads="1"/>
          </p:cNvSpPr>
          <p:nvPr/>
        </p:nvSpPr>
        <p:spPr bwMode="auto">
          <a:xfrm>
            <a:off x="4714876" y="5500702"/>
            <a:ext cx="928694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1643042" y="6072206"/>
            <a:ext cx="65722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dirty="0" smtClean="0">
                <a:latin typeface="+mn-ea"/>
              </a:rPr>
              <a:t>* </a:t>
            </a:r>
            <a:r>
              <a:rPr lang="ko-KR" altLang="en-US" sz="1100" dirty="0" smtClean="0">
                <a:latin typeface="+mn-ea"/>
              </a:rPr>
              <a:t>학사일정 등 상황에 따라 변동될 수 있습니다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54" name="AutoShape 31"/>
          <p:cNvSpPr>
            <a:spLocks noChangeArrowheads="1"/>
          </p:cNvSpPr>
          <p:nvPr/>
        </p:nvSpPr>
        <p:spPr bwMode="auto">
          <a:xfrm>
            <a:off x="4238249" y="4234483"/>
            <a:ext cx="45719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3563888" y="1988840"/>
            <a:ext cx="4464496" cy="3960440"/>
          </a:xfrm>
          <a:prstGeom prst="rect">
            <a:avLst/>
          </a:prstGeom>
          <a:blipFill dpi="0" rotWithShape="1">
            <a:blip r:embed="rId3" cstate="print">
              <a:alphaModFix amt="20000"/>
              <a:lum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Rectangle 10"/>
          <p:cNvSpPr>
            <a:spLocks noChangeArrowheads="1"/>
          </p:cNvSpPr>
          <p:nvPr/>
        </p:nvSpPr>
        <p:spPr bwMode="auto">
          <a:xfrm>
            <a:off x="1591097" y="1497275"/>
            <a:ext cx="1737717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ko-KR" altLang="en-US" sz="16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일    정</a:t>
            </a:r>
            <a:endParaRPr lang="ko-KR" altLang="en-US" sz="1600" dirty="0"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87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직사각형 47"/>
          <p:cNvSpPr/>
          <p:nvPr/>
        </p:nvSpPr>
        <p:spPr>
          <a:xfrm rot="5400000">
            <a:off x="3815916" y="1736812"/>
            <a:ext cx="3960440" cy="4464496"/>
          </a:xfrm>
          <a:prstGeom prst="rect">
            <a:avLst/>
          </a:prstGeom>
          <a:blipFill dpi="0" rotWithShape="1">
            <a:blip r:embed="rId3" cstate="print">
              <a:alphaModFix am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Rectangle 10"/>
          <p:cNvSpPr>
            <a:spLocks noChangeArrowheads="1"/>
          </p:cNvSpPr>
          <p:nvPr/>
        </p:nvSpPr>
        <p:spPr bwMode="auto">
          <a:xfrm>
            <a:off x="3336928" y="1504166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5</a:t>
            </a:r>
            <a:r>
              <a:rPr lang="ko-KR" altLang="en-US" sz="12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  <a:endParaRPr lang="ko-KR" altLang="en-US" sz="1200" dirty="0"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1" name="Rectangle 10"/>
          <p:cNvSpPr>
            <a:spLocks noChangeArrowheads="1"/>
          </p:cNvSpPr>
          <p:nvPr/>
        </p:nvSpPr>
        <p:spPr bwMode="auto">
          <a:xfrm>
            <a:off x="3952871" y="1502556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6</a:t>
            </a:r>
            <a:r>
              <a:rPr lang="ko-KR" altLang="en-US" sz="12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  <a:endParaRPr lang="ko-KR" altLang="en-US" sz="1200" dirty="0"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11</a:t>
            </a:fld>
            <a:endParaRPr lang="ko-KR" altLang="en-US" sz="1200" dirty="0"/>
          </a:p>
        </p:txBody>
      </p:sp>
      <p:sp>
        <p:nvSpPr>
          <p:cNvPr id="37" name="Rectangle 10"/>
          <p:cNvSpPr>
            <a:spLocks noChangeArrowheads="1"/>
          </p:cNvSpPr>
          <p:nvPr/>
        </p:nvSpPr>
        <p:spPr bwMode="auto">
          <a:xfrm>
            <a:off x="45640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7</a:t>
            </a:r>
            <a:r>
              <a:rPr lang="ko-KR" altLang="en-US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42" name="Rectangle 11"/>
          <p:cNvSpPr>
            <a:spLocks noChangeArrowheads="1"/>
          </p:cNvSpPr>
          <p:nvPr/>
        </p:nvSpPr>
        <p:spPr bwMode="auto">
          <a:xfrm>
            <a:off x="51736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8</a:t>
            </a:r>
            <a:r>
              <a:rPr lang="ko-KR" altLang="en-US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43" name="Rectangle 12"/>
          <p:cNvSpPr>
            <a:spLocks noChangeArrowheads="1"/>
          </p:cNvSpPr>
          <p:nvPr/>
        </p:nvSpPr>
        <p:spPr bwMode="auto">
          <a:xfrm>
            <a:off x="57832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9</a:t>
            </a:r>
            <a:r>
              <a:rPr lang="ko-KR" altLang="en-US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63928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10</a:t>
            </a:r>
            <a:r>
              <a:rPr lang="ko-KR" altLang="en-US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45" name="Rectangle 14"/>
          <p:cNvSpPr>
            <a:spLocks noChangeArrowheads="1"/>
          </p:cNvSpPr>
          <p:nvPr/>
        </p:nvSpPr>
        <p:spPr bwMode="auto">
          <a:xfrm>
            <a:off x="70024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11</a:t>
            </a:r>
            <a:r>
              <a:rPr lang="ko-KR" altLang="en-US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46" name="Rectangle 15"/>
          <p:cNvSpPr>
            <a:spLocks noChangeArrowheads="1"/>
          </p:cNvSpPr>
          <p:nvPr/>
        </p:nvSpPr>
        <p:spPr bwMode="auto">
          <a:xfrm>
            <a:off x="7612063" y="1501775"/>
            <a:ext cx="596900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en-US" altLang="ko-KR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12</a:t>
            </a:r>
            <a:r>
              <a:rPr lang="ko-KR" altLang="en-US" sz="120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월</a:t>
            </a:r>
          </a:p>
        </p:txBody>
      </p:sp>
      <p:sp>
        <p:nvSpPr>
          <p:cNvPr id="47" name="Line 16"/>
          <p:cNvSpPr>
            <a:spLocks noChangeShapeType="1"/>
          </p:cNvSpPr>
          <p:nvPr/>
        </p:nvSpPr>
        <p:spPr bwMode="auto">
          <a:xfrm>
            <a:off x="900113" y="1952625"/>
            <a:ext cx="73152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" name="Line 22"/>
          <p:cNvSpPr>
            <a:spLocks noChangeShapeType="1"/>
          </p:cNvSpPr>
          <p:nvPr/>
        </p:nvSpPr>
        <p:spPr bwMode="auto">
          <a:xfrm>
            <a:off x="45577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5" name="Line 23"/>
          <p:cNvSpPr>
            <a:spLocks noChangeShapeType="1"/>
          </p:cNvSpPr>
          <p:nvPr/>
        </p:nvSpPr>
        <p:spPr bwMode="auto">
          <a:xfrm>
            <a:off x="51673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6" name="Line 24"/>
          <p:cNvSpPr>
            <a:spLocks noChangeShapeType="1"/>
          </p:cNvSpPr>
          <p:nvPr/>
        </p:nvSpPr>
        <p:spPr bwMode="auto">
          <a:xfrm>
            <a:off x="57769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7" name="Line 25"/>
          <p:cNvSpPr>
            <a:spLocks noChangeShapeType="1"/>
          </p:cNvSpPr>
          <p:nvPr/>
        </p:nvSpPr>
        <p:spPr bwMode="auto">
          <a:xfrm>
            <a:off x="63865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8" name="Line 26"/>
          <p:cNvSpPr>
            <a:spLocks noChangeShapeType="1"/>
          </p:cNvSpPr>
          <p:nvPr/>
        </p:nvSpPr>
        <p:spPr bwMode="auto">
          <a:xfrm>
            <a:off x="69961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9" name="Line 27"/>
          <p:cNvSpPr>
            <a:spLocks noChangeShapeType="1"/>
          </p:cNvSpPr>
          <p:nvPr/>
        </p:nvSpPr>
        <p:spPr bwMode="auto">
          <a:xfrm>
            <a:off x="7605713" y="149542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66" name="Rectangle 43"/>
          <p:cNvSpPr>
            <a:spLocks noChangeArrowheads="1"/>
          </p:cNvSpPr>
          <p:nvPr/>
        </p:nvSpPr>
        <p:spPr bwMode="auto">
          <a:xfrm>
            <a:off x="1571605" y="1501775"/>
            <a:ext cx="6637358" cy="4498994"/>
          </a:xfrm>
          <a:prstGeom prst="rect">
            <a:avLst/>
          </a:prstGeom>
          <a:noFill/>
          <a:ln w="25400">
            <a:solidFill>
              <a:srgbClr val="00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25606" y="478874"/>
            <a:ext cx="3286477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02. </a:t>
            </a:r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현장실습 세부일정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571604" y="2143116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 ① </a:t>
            </a:r>
            <a:r>
              <a:rPr lang="ko-KR" altLang="en-US" sz="1400" spc="-150" dirty="0" err="1" smtClean="0">
                <a:latin typeface="HY울릉도M" pitchFamily="18" charset="-127"/>
                <a:ea typeface="HY울릉도M" pitchFamily="18" charset="-127"/>
              </a:rPr>
              <a:t>인턴쉽</a:t>
            </a:r>
            <a:r>
              <a:rPr lang="ko-KR" altLang="en-US" sz="1400" spc="-150" dirty="0" smtClean="0">
                <a:latin typeface="HY울릉도M" pitchFamily="18" charset="-127"/>
                <a:ea typeface="HY울릉도M" pitchFamily="18" charset="-127"/>
              </a:rPr>
              <a:t> 과정 신청</a:t>
            </a:r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              </a:t>
            </a: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(8.10~8.21)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40" name="Line 22"/>
          <p:cNvSpPr>
            <a:spLocks noChangeShapeType="1"/>
          </p:cNvSpPr>
          <p:nvPr/>
        </p:nvSpPr>
        <p:spPr bwMode="auto">
          <a:xfrm>
            <a:off x="3333741" y="1502555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41" name="Line 22"/>
          <p:cNvSpPr>
            <a:spLocks noChangeShapeType="1"/>
          </p:cNvSpPr>
          <p:nvPr/>
        </p:nvSpPr>
        <p:spPr bwMode="auto">
          <a:xfrm>
            <a:off x="3943346" y="1497793"/>
            <a:ext cx="0" cy="4495800"/>
          </a:xfrm>
          <a:prstGeom prst="line">
            <a:avLst/>
          </a:prstGeom>
          <a:noFill/>
          <a:ln w="12700">
            <a:solidFill>
              <a:srgbClr val="C0C0C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571604" y="3553852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 </a:t>
            </a:r>
            <a:r>
              <a:rPr lang="ko-KR" altLang="en-US" sz="1400" dirty="0" smtClean="0"/>
              <a:t>③ </a:t>
            </a:r>
            <a:r>
              <a:rPr lang="ko-KR" altLang="en-US" sz="1400" dirty="0" smtClean="0">
                <a:latin typeface="HY울릉도M" pitchFamily="18" charset="-127"/>
                <a:ea typeface="HY울릉도M" pitchFamily="18" charset="-127"/>
              </a:rPr>
              <a:t>기본 교육</a:t>
            </a:r>
            <a:endParaRPr lang="en-US" altLang="ko-KR" sz="14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(8.31)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571604" y="5072074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맑은 고딕"/>
                <a:ea typeface="맑은 고딕"/>
              </a:rPr>
              <a:t>⑤ </a:t>
            </a:r>
            <a:r>
              <a:rPr lang="ko-KR" altLang="en-US" sz="1400" dirty="0" smtClean="0">
                <a:latin typeface="HY울릉도M" pitchFamily="18" charset="-127"/>
                <a:ea typeface="HY울릉도M" pitchFamily="18" charset="-127"/>
              </a:rPr>
              <a:t>현장 실무수습           </a:t>
            </a:r>
            <a:endParaRPr lang="en-US" altLang="ko-KR" sz="1400" dirty="0" smtClean="0">
              <a:latin typeface="HY울릉도M" pitchFamily="18" charset="-127"/>
              <a:ea typeface="HY울릉도M" pitchFamily="18" charset="-127"/>
            </a:endParaRPr>
          </a:p>
          <a:p>
            <a:pPr algn="ctr"/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(9.2~12.18)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80" name="AutoShape 31"/>
          <p:cNvSpPr>
            <a:spLocks noChangeArrowheads="1"/>
          </p:cNvSpPr>
          <p:nvPr/>
        </p:nvSpPr>
        <p:spPr bwMode="auto">
          <a:xfrm>
            <a:off x="5195893" y="2218259"/>
            <a:ext cx="384219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81" name="AutoShape 31"/>
          <p:cNvSpPr>
            <a:spLocks noChangeArrowheads="1"/>
          </p:cNvSpPr>
          <p:nvPr/>
        </p:nvSpPr>
        <p:spPr bwMode="auto">
          <a:xfrm>
            <a:off x="5787181" y="4378499"/>
            <a:ext cx="71438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84" name="AutoShape 31"/>
          <p:cNvSpPr>
            <a:spLocks noChangeArrowheads="1"/>
          </p:cNvSpPr>
          <p:nvPr/>
        </p:nvSpPr>
        <p:spPr bwMode="auto">
          <a:xfrm>
            <a:off x="5838834" y="5205425"/>
            <a:ext cx="2166964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643042" y="6072206"/>
            <a:ext cx="65722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dirty="0" smtClean="0">
                <a:latin typeface="+mn-ea"/>
              </a:rPr>
              <a:t>* </a:t>
            </a:r>
            <a:r>
              <a:rPr lang="ko-KR" altLang="en-US" sz="1100" dirty="0" smtClean="0">
                <a:latin typeface="+mn-ea"/>
              </a:rPr>
              <a:t>학사일정 등 상황에 따라 변동될 수 있습니다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585718" y="4345940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 </a:t>
            </a:r>
            <a:r>
              <a:rPr lang="ko-KR" altLang="en-US" sz="1400" dirty="0" smtClean="0"/>
              <a:t>④ </a:t>
            </a:r>
            <a:r>
              <a:rPr lang="ko-KR" altLang="en-US" sz="1400" dirty="0" smtClean="0">
                <a:latin typeface="HY울릉도M" pitchFamily="18" charset="-127"/>
                <a:ea typeface="HY울릉도M" pitchFamily="18" charset="-127"/>
              </a:rPr>
              <a:t>직무 교육</a:t>
            </a:r>
            <a:endParaRPr lang="en-US" altLang="ko-KR" sz="14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(9.1)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3" name="AutoShape 31"/>
          <p:cNvSpPr>
            <a:spLocks noChangeArrowheads="1"/>
          </p:cNvSpPr>
          <p:nvPr/>
        </p:nvSpPr>
        <p:spPr bwMode="auto">
          <a:xfrm>
            <a:off x="5705648" y="3514403"/>
            <a:ext cx="71438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5" name="Rectangle 10"/>
          <p:cNvSpPr>
            <a:spLocks noChangeArrowheads="1"/>
          </p:cNvSpPr>
          <p:nvPr/>
        </p:nvSpPr>
        <p:spPr bwMode="auto">
          <a:xfrm>
            <a:off x="1588487" y="1503630"/>
            <a:ext cx="1737717" cy="444500"/>
          </a:xfrm>
          <a:prstGeom prst="rect">
            <a:avLst/>
          </a:prstGeom>
          <a:solidFill>
            <a:srgbClr val="2B314E"/>
          </a:solidFill>
          <a:ln cmpd="thinThick">
            <a:solidFill>
              <a:schemeClr val="tx1"/>
            </a:solidFill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7" rIns="92075" bIns="46037" anchor="ctr"/>
          <a:lstStyle/>
          <a:p>
            <a:pPr algn="ctr"/>
            <a:r>
              <a:rPr lang="ko-KR" altLang="en-US" sz="160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일    정</a:t>
            </a:r>
            <a:endParaRPr lang="ko-KR" altLang="en-US" sz="1600" dirty="0"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85718" y="2833772"/>
            <a:ext cx="17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맑은 고딕"/>
                <a:ea typeface="맑은 고딕"/>
              </a:rPr>
              <a:t>  </a:t>
            </a:r>
            <a:r>
              <a:rPr lang="ko-KR" altLang="en-US" sz="1400" dirty="0" smtClean="0"/>
              <a:t>②</a:t>
            </a:r>
            <a:r>
              <a:rPr lang="ko-KR" altLang="en-US" sz="1400" dirty="0" smtClean="0">
                <a:latin typeface="HY울릉도M" pitchFamily="18" charset="-127"/>
                <a:ea typeface="HY울릉도M" pitchFamily="18" charset="-127"/>
              </a:rPr>
              <a:t> 선발</a:t>
            </a:r>
            <a:endParaRPr lang="en-US" altLang="ko-KR" sz="14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400" dirty="0" smtClean="0">
                <a:latin typeface="HY울릉도M" pitchFamily="18" charset="-127"/>
                <a:ea typeface="HY울릉도M" pitchFamily="18" charset="-127"/>
              </a:rPr>
              <a:t>     (8.26)</a:t>
            </a:r>
            <a:endParaRPr lang="ko-KR" altLang="en-US" sz="14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6" name="AutoShape 31"/>
          <p:cNvSpPr>
            <a:spLocks noChangeArrowheads="1"/>
          </p:cNvSpPr>
          <p:nvPr/>
        </p:nvSpPr>
        <p:spPr bwMode="auto">
          <a:xfrm>
            <a:off x="5580682" y="2794323"/>
            <a:ext cx="71438" cy="274637"/>
          </a:xfrm>
          <a:prstGeom prst="homePlate">
            <a:avLst>
              <a:gd name="adj" fmla="val 65897"/>
            </a:avLst>
          </a:prstGeom>
          <a:solidFill>
            <a:srgbClr val="3053A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8588" tIns="65088" rIns="128588" bIns="65088" anchor="ctr"/>
          <a:lstStyle/>
          <a:p>
            <a:pPr algn="l"/>
            <a:endParaRPr lang="ko-KR" altLang="en-US" dirty="0">
              <a:solidFill>
                <a:srgbClr val="006699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87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박지훈\박지훈\2018.0308 컴터옮김\박지훈 업무\부산김해경전철 사진&amp;동영상\사진\받은사진\제5차 교육생 사진1.jpg"/>
          <p:cNvPicPr>
            <a:picLocks noChangeArrowheads="1"/>
          </p:cNvPicPr>
          <p:nvPr/>
        </p:nvPicPr>
        <p:blipFill>
          <a:blip r:embed="rId3" cstate="print">
            <a:lum bright="50000" contrast="5000"/>
          </a:blip>
          <a:srcRect/>
          <a:stretch>
            <a:fillRect/>
          </a:stretch>
        </p:blipFill>
        <p:spPr bwMode="auto">
          <a:xfrm>
            <a:off x="3045600" y="1285200"/>
            <a:ext cx="6102000" cy="4232334"/>
          </a:xfrm>
          <a:prstGeom prst="rect">
            <a:avLst/>
          </a:prstGeom>
          <a:noFill/>
        </p:spPr>
      </p:pic>
      <p:sp>
        <p:nvSpPr>
          <p:cNvPr id="10" name="슬라이드 번호 개체 틀 9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12</a:t>
            </a:fld>
            <a:endParaRPr lang="ko-KR" altLang="en-US" sz="1200" dirty="0"/>
          </a:p>
        </p:txBody>
      </p:sp>
      <p:sp>
        <p:nvSpPr>
          <p:cNvPr id="38" name="TextBox 37"/>
          <p:cNvSpPr txBox="1"/>
          <p:nvPr/>
        </p:nvSpPr>
        <p:spPr>
          <a:xfrm>
            <a:off x="125606" y="478874"/>
            <a:ext cx="2544286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실습생 지원 사항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1643042" y="1071546"/>
            <a:ext cx="4327448" cy="5039208"/>
            <a:chOff x="857224" y="1147427"/>
            <a:chExt cx="4327448" cy="5039208"/>
          </a:xfrm>
        </p:grpSpPr>
        <p:grpSp>
          <p:nvGrpSpPr>
            <p:cNvPr id="5" name="그룹 9"/>
            <p:cNvGrpSpPr/>
            <p:nvPr/>
          </p:nvGrpSpPr>
          <p:grpSpPr>
            <a:xfrm>
              <a:off x="1039469" y="1147427"/>
              <a:ext cx="4145203" cy="5039208"/>
              <a:chOff x="2051721" y="768233"/>
              <a:chExt cx="4176463" cy="5083930"/>
            </a:xfrm>
          </p:grpSpPr>
          <p:sp>
            <p:nvSpPr>
              <p:cNvPr id="7" name="사다리꼴 6"/>
              <p:cNvSpPr/>
              <p:nvPr/>
            </p:nvSpPr>
            <p:spPr>
              <a:xfrm rot="10800000" flipV="1">
                <a:off x="3858659" y="4726404"/>
                <a:ext cx="1501099" cy="1125759"/>
              </a:xfrm>
              <a:prstGeom prst="trapezoid">
                <a:avLst>
                  <a:gd name="adj" fmla="val 36575"/>
                </a:avLst>
              </a:prstGeom>
              <a:solidFill>
                <a:srgbClr val="FFC000"/>
              </a:solidFill>
              <a:ln w="260350" cap="rnd">
                <a:solidFill>
                  <a:srgbClr val="FFC000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사다리꼴 10"/>
              <p:cNvSpPr/>
              <p:nvPr/>
            </p:nvSpPr>
            <p:spPr>
              <a:xfrm rot="10800000" flipH="1">
                <a:off x="3858658" y="768233"/>
                <a:ext cx="1501100" cy="1125759"/>
              </a:xfrm>
              <a:prstGeom prst="trapezoid">
                <a:avLst>
                  <a:gd name="adj" fmla="val 36575"/>
                </a:avLst>
              </a:prstGeom>
              <a:solidFill>
                <a:srgbClr val="64D0DA"/>
              </a:solidFill>
              <a:ln w="260350" cap="rnd">
                <a:solidFill>
                  <a:srgbClr val="64D0DA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사다리꼴 11"/>
              <p:cNvSpPr/>
              <p:nvPr/>
            </p:nvSpPr>
            <p:spPr>
              <a:xfrm rot="13500000" flipH="1" flipV="1">
                <a:off x="2425458" y="4163523"/>
                <a:ext cx="1501099" cy="1125759"/>
              </a:xfrm>
              <a:prstGeom prst="trapezoid">
                <a:avLst>
                  <a:gd name="adj" fmla="val 36575"/>
                </a:avLst>
              </a:prstGeom>
              <a:solidFill>
                <a:schemeClr val="accent6"/>
              </a:solidFill>
              <a:ln w="260350" cap="rnd">
                <a:solidFill>
                  <a:schemeClr val="accent6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사다리꼴 12"/>
              <p:cNvSpPr/>
              <p:nvPr/>
            </p:nvSpPr>
            <p:spPr>
              <a:xfrm rot="16200000" flipH="1" flipV="1">
                <a:off x="1864051" y="2764850"/>
                <a:ext cx="1501099" cy="1125759"/>
              </a:xfrm>
              <a:prstGeom prst="trapezoid">
                <a:avLst>
                  <a:gd name="adj" fmla="val 36575"/>
                </a:avLst>
              </a:prstGeom>
              <a:solidFill>
                <a:srgbClr val="92D050"/>
              </a:solidFill>
              <a:ln w="260350" cap="rnd">
                <a:solidFill>
                  <a:srgbClr val="92D050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사다리꼴 14"/>
              <p:cNvSpPr/>
              <p:nvPr/>
            </p:nvSpPr>
            <p:spPr>
              <a:xfrm rot="8100000" flipH="1">
                <a:off x="2443998" y="1301284"/>
                <a:ext cx="1501099" cy="1125759"/>
              </a:xfrm>
              <a:prstGeom prst="trapezoid">
                <a:avLst>
                  <a:gd name="adj" fmla="val 36575"/>
                </a:avLst>
              </a:prstGeom>
              <a:solidFill>
                <a:schemeClr val="accent4">
                  <a:lumMod val="60000"/>
                  <a:lumOff val="40000"/>
                </a:schemeClr>
              </a:solidFill>
              <a:ln w="260350" cap="rnd">
                <a:solidFill>
                  <a:schemeClr val="accent4">
                    <a:lumMod val="60000"/>
                    <a:lumOff val="4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7" name="Picture 4" descr="H:\블로그\20151109 ppt\computer-screen5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68184" y="2060848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TextBox 23"/>
              <p:cNvSpPr txBox="1"/>
              <p:nvPr/>
            </p:nvSpPr>
            <p:spPr>
              <a:xfrm>
                <a:off x="3883451" y="5088070"/>
                <a:ext cx="1501101" cy="3881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ko-KR" altLang="en-US" sz="1500" b="1" dirty="0" smtClean="0">
                    <a:solidFill>
                      <a:schemeClr val="bg1"/>
                    </a:solidFill>
                    <a:latin typeface="HY울릉도M" pitchFamily="18" charset="-127"/>
                    <a:ea typeface="HY울릉도M" pitchFamily="18" charset="-127"/>
                  </a:rPr>
                  <a:t>식비 지급</a:t>
                </a:r>
                <a:endParaRPr lang="ko-KR" altLang="en-US" sz="1500" b="1" dirty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162041" y="2019300"/>
              <a:ext cx="1775617" cy="4385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500" b="1" dirty="0" err="1" smtClean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rPr>
                <a:t>신체검사비</a:t>
              </a:r>
              <a:r>
                <a:rPr lang="ko-KR" altLang="en-US" sz="1500" b="1" dirty="0" smtClean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rPr>
                <a:t> 지원</a:t>
              </a:r>
              <a:endParaRPr lang="ko-KR" altLang="en-US" sz="1500" b="1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57224" y="3429000"/>
              <a:ext cx="1489865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500" b="1" dirty="0" smtClean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rPr>
                <a:t>상해보험 가입</a:t>
              </a:r>
              <a:endParaRPr lang="ko-KR" altLang="en-US" sz="1500" b="1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357290" y="4857760"/>
              <a:ext cx="1489865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500" b="1" dirty="0" smtClean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rPr>
                <a:t>숙소 제공</a:t>
              </a:r>
              <a:endParaRPr lang="ko-KR" altLang="en-US" sz="1500" b="1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857488" y="1428736"/>
              <a:ext cx="1489865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500" b="1" dirty="0" smtClean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rPr>
                <a:t>학점 인정</a:t>
              </a:r>
              <a:endParaRPr lang="ko-KR" altLang="en-US" sz="1500" b="1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7487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9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13</a:t>
            </a:fld>
            <a:endParaRPr lang="ko-KR" altLang="en-US" sz="1200" dirty="0"/>
          </a:p>
        </p:txBody>
      </p:sp>
      <p:sp>
        <p:nvSpPr>
          <p:cNvPr id="38" name="TextBox 37"/>
          <p:cNvSpPr txBox="1"/>
          <p:nvPr/>
        </p:nvSpPr>
        <p:spPr>
          <a:xfrm>
            <a:off x="125606" y="478874"/>
            <a:ext cx="2544286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실습생 유의 사항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00034" y="1571612"/>
            <a:ext cx="8001056" cy="928694"/>
            <a:chOff x="500034" y="1285860"/>
            <a:chExt cx="8001056" cy="928694"/>
          </a:xfrm>
        </p:grpSpPr>
        <p:grpSp>
          <p:nvGrpSpPr>
            <p:cNvPr id="18" name="그룹 114"/>
            <p:cNvGrpSpPr/>
            <p:nvPr/>
          </p:nvGrpSpPr>
          <p:grpSpPr>
            <a:xfrm>
              <a:off x="500034" y="1285860"/>
              <a:ext cx="8001056" cy="928694"/>
              <a:chOff x="2926553" y="5300663"/>
              <a:chExt cx="2691687" cy="1049675"/>
            </a:xfrm>
          </p:grpSpPr>
          <p:sp>
            <p:nvSpPr>
              <p:cNvPr id="19" name="Rectangle 2"/>
              <p:cNvSpPr>
                <a:spLocks noChangeArrowheads="1"/>
              </p:cNvSpPr>
              <p:nvPr/>
            </p:nvSpPr>
            <p:spPr bwMode="auto">
              <a:xfrm>
                <a:off x="2928926" y="5300663"/>
                <a:ext cx="2689314" cy="1044000"/>
              </a:xfrm>
              <a:prstGeom prst="rect">
                <a:avLst/>
              </a:prstGeom>
              <a:noFill/>
              <a:ln w="3175" algn="ctr">
                <a:solidFill>
                  <a:srgbClr val="80808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888C8E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0" name="Rectangle 224"/>
              <p:cNvSpPr>
                <a:spLocks noChangeArrowheads="1"/>
              </p:cNvSpPr>
              <p:nvPr/>
            </p:nvSpPr>
            <p:spPr bwMode="auto">
              <a:xfrm>
                <a:off x="2926553" y="5304972"/>
                <a:ext cx="38529" cy="1045366"/>
              </a:xfrm>
              <a:prstGeom prst="rect">
                <a:avLst/>
              </a:prstGeom>
              <a:solidFill>
                <a:srgbClr val="2B314E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3175" algn="ctr">
                    <a:solidFill>
                      <a:srgbClr val="80808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5A6D76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25" name="직사각형 24"/>
            <p:cNvSpPr/>
            <p:nvPr/>
          </p:nvSpPr>
          <p:spPr>
            <a:xfrm>
              <a:off x="571472" y="1285860"/>
              <a:ext cx="7786742" cy="923330"/>
            </a:xfrm>
            <a:prstGeom prst="rect">
              <a:avLst/>
            </a:prstGeom>
          </p:spPr>
          <p:txBody>
            <a:bodyPr wrap="square" spcCol="180000">
              <a:spAutoFit/>
            </a:bodyPr>
            <a:lstStyle/>
            <a:p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지원자격은 학과장 이상의 추천을 받은 자로서 다음의 자격조건이 필요하다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.</a:t>
              </a:r>
            </a:p>
            <a:p>
              <a:endParaRPr lang="en-US" altLang="ko-KR" sz="6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 -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산학협력교육기관의 재학생</a:t>
              </a:r>
              <a:endParaRPr lang="en-US" altLang="ko-KR" sz="14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endParaRPr lang="en-US" altLang="ko-KR" sz="6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 -『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제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2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종 전기차량운전면허 소지자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』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  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   </a:t>
              </a:r>
              <a:r>
                <a:rPr lang="ko-KR" altLang="en-US" sz="1400" dirty="0" smtClean="0"/>
                <a:t> </a:t>
              </a:r>
              <a:endParaRPr lang="ko-KR" altLang="en-US" sz="1400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00034" y="2786058"/>
            <a:ext cx="8001056" cy="928694"/>
            <a:chOff x="500034" y="1285860"/>
            <a:chExt cx="8001056" cy="928694"/>
          </a:xfrm>
        </p:grpSpPr>
        <p:grpSp>
          <p:nvGrpSpPr>
            <p:cNvPr id="41" name="그룹 114"/>
            <p:cNvGrpSpPr/>
            <p:nvPr/>
          </p:nvGrpSpPr>
          <p:grpSpPr>
            <a:xfrm>
              <a:off x="500034" y="1285860"/>
              <a:ext cx="8001056" cy="928694"/>
              <a:chOff x="2926553" y="5300663"/>
              <a:chExt cx="2691687" cy="1049675"/>
            </a:xfrm>
          </p:grpSpPr>
          <p:sp>
            <p:nvSpPr>
              <p:cNvPr id="43" name="Rectangle 2"/>
              <p:cNvSpPr>
                <a:spLocks noChangeArrowheads="1"/>
              </p:cNvSpPr>
              <p:nvPr/>
            </p:nvSpPr>
            <p:spPr bwMode="auto">
              <a:xfrm>
                <a:off x="2928926" y="5300663"/>
                <a:ext cx="2689314" cy="1044000"/>
              </a:xfrm>
              <a:prstGeom prst="rect">
                <a:avLst/>
              </a:prstGeom>
              <a:noFill/>
              <a:ln w="3175" algn="ctr">
                <a:solidFill>
                  <a:srgbClr val="80808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888C8E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44" name="Rectangle 224"/>
              <p:cNvSpPr>
                <a:spLocks noChangeArrowheads="1"/>
              </p:cNvSpPr>
              <p:nvPr/>
            </p:nvSpPr>
            <p:spPr bwMode="auto">
              <a:xfrm>
                <a:off x="2926553" y="5304972"/>
                <a:ext cx="38529" cy="1045366"/>
              </a:xfrm>
              <a:prstGeom prst="rect">
                <a:avLst/>
              </a:prstGeom>
              <a:solidFill>
                <a:srgbClr val="2B314E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3175" algn="ctr">
                    <a:solidFill>
                      <a:srgbClr val="80808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5A6D76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42" name="직사각형 41"/>
            <p:cNvSpPr/>
            <p:nvPr/>
          </p:nvSpPr>
          <p:spPr>
            <a:xfrm>
              <a:off x="571472" y="1428736"/>
              <a:ext cx="7786742" cy="615553"/>
            </a:xfrm>
            <a:prstGeom prst="rect">
              <a:avLst/>
            </a:prstGeom>
          </p:spPr>
          <p:txBody>
            <a:bodyPr wrap="square" spcCol="180000">
              <a:spAutoFit/>
            </a:bodyPr>
            <a:lstStyle/>
            <a:p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실습생은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『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현장 실습 협약서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』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에 따라 교육에 성실히 임해야 하며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,</a:t>
              </a:r>
            </a:p>
            <a:p>
              <a:endParaRPr lang="en-US" altLang="ko-KR" sz="6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이를 어길 시 중간 퇴소할 수 있다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.</a:t>
              </a:r>
              <a:endParaRPr lang="ko-KR" altLang="en-US" sz="1400" spc="300" dirty="0"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500034" y="4071942"/>
            <a:ext cx="8001056" cy="928696"/>
            <a:chOff x="500034" y="1285859"/>
            <a:chExt cx="8001056" cy="928696"/>
          </a:xfrm>
        </p:grpSpPr>
        <p:grpSp>
          <p:nvGrpSpPr>
            <p:cNvPr id="46" name="그룹 114"/>
            <p:cNvGrpSpPr/>
            <p:nvPr/>
          </p:nvGrpSpPr>
          <p:grpSpPr>
            <a:xfrm>
              <a:off x="500034" y="1285859"/>
              <a:ext cx="8001056" cy="928696"/>
              <a:chOff x="2926553" y="5300661"/>
              <a:chExt cx="2691687" cy="1049677"/>
            </a:xfrm>
          </p:grpSpPr>
          <p:sp>
            <p:nvSpPr>
              <p:cNvPr id="48" name="Rectangle 2"/>
              <p:cNvSpPr>
                <a:spLocks noChangeArrowheads="1"/>
              </p:cNvSpPr>
              <p:nvPr/>
            </p:nvSpPr>
            <p:spPr bwMode="auto">
              <a:xfrm>
                <a:off x="2928926" y="5300661"/>
                <a:ext cx="2689314" cy="1044000"/>
              </a:xfrm>
              <a:prstGeom prst="rect">
                <a:avLst/>
              </a:prstGeom>
              <a:noFill/>
              <a:ln w="3175" algn="ctr">
                <a:solidFill>
                  <a:srgbClr val="80808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888C8E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49" name="Rectangle 224"/>
              <p:cNvSpPr>
                <a:spLocks noChangeArrowheads="1"/>
              </p:cNvSpPr>
              <p:nvPr/>
            </p:nvSpPr>
            <p:spPr bwMode="auto">
              <a:xfrm>
                <a:off x="2926553" y="5304972"/>
                <a:ext cx="38529" cy="1045366"/>
              </a:xfrm>
              <a:prstGeom prst="rect">
                <a:avLst/>
              </a:prstGeom>
              <a:solidFill>
                <a:srgbClr val="2B314E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3175" algn="ctr">
                    <a:solidFill>
                      <a:srgbClr val="80808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5A6D76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47" name="직사각형 46"/>
            <p:cNvSpPr/>
            <p:nvPr/>
          </p:nvSpPr>
          <p:spPr>
            <a:xfrm>
              <a:off x="566447" y="1285860"/>
              <a:ext cx="7786742" cy="923330"/>
            </a:xfrm>
            <a:prstGeom prst="rect">
              <a:avLst/>
            </a:prstGeom>
          </p:spPr>
          <p:txBody>
            <a:bodyPr wrap="square" spcCol="180000">
              <a:spAutoFit/>
            </a:bodyPr>
            <a:lstStyle/>
            <a:p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외부요인 등으로 본 실습프로그램의 </a:t>
              </a:r>
              <a:r>
                <a:rPr lang="ko-KR" altLang="en-US" sz="1400" spc="300" dirty="0" err="1" smtClean="0">
                  <a:latin typeface="HY울릉도M" pitchFamily="18" charset="-127"/>
                  <a:ea typeface="HY울릉도M" pitchFamily="18" charset="-127"/>
                </a:rPr>
                <a:t>제반사항들의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 변경이 필요한 경우</a:t>
              </a:r>
              <a:endParaRPr lang="en-US" altLang="ko-KR" sz="14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endParaRPr lang="en-US" altLang="ko-KR" sz="6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상호신뢰를 바탕으로 교육기관 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/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실습생 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/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부산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·</a:t>
              </a:r>
              <a:r>
                <a:rPr lang="ko-KR" altLang="en-US" sz="1400" spc="300" dirty="0" err="1" smtClean="0">
                  <a:latin typeface="HY울릉도M" pitchFamily="18" charset="-127"/>
                  <a:ea typeface="HY울릉도M" pitchFamily="18" charset="-127"/>
                </a:rPr>
                <a:t>김해경전철이</a:t>
              </a:r>
              <a:endParaRPr lang="en-US" altLang="ko-KR" sz="14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endParaRPr lang="en-US" altLang="ko-KR" sz="6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충분히 협의하여 결정한다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.</a:t>
              </a:r>
              <a:endParaRPr lang="ko-KR" altLang="en-US" sz="1400" spc="300" dirty="0"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500034" y="5357826"/>
            <a:ext cx="8001056" cy="928694"/>
            <a:chOff x="500034" y="1285860"/>
            <a:chExt cx="8001056" cy="928694"/>
          </a:xfrm>
        </p:grpSpPr>
        <p:grpSp>
          <p:nvGrpSpPr>
            <p:cNvPr id="22" name="그룹 114"/>
            <p:cNvGrpSpPr/>
            <p:nvPr/>
          </p:nvGrpSpPr>
          <p:grpSpPr>
            <a:xfrm>
              <a:off x="500034" y="1285860"/>
              <a:ext cx="8001056" cy="928694"/>
              <a:chOff x="2926553" y="5300663"/>
              <a:chExt cx="2691687" cy="1049675"/>
            </a:xfrm>
          </p:grpSpPr>
          <p:sp>
            <p:nvSpPr>
              <p:cNvPr id="24" name="Rectangle 2"/>
              <p:cNvSpPr>
                <a:spLocks noChangeArrowheads="1"/>
              </p:cNvSpPr>
              <p:nvPr/>
            </p:nvSpPr>
            <p:spPr bwMode="auto">
              <a:xfrm>
                <a:off x="2928926" y="5300663"/>
                <a:ext cx="2689314" cy="1044000"/>
              </a:xfrm>
              <a:prstGeom prst="rect">
                <a:avLst/>
              </a:prstGeom>
              <a:noFill/>
              <a:ln w="3175" algn="ctr">
                <a:solidFill>
                  <a:srgbClr val="80808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888C8E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6" name="Rectangle 224"/>
              <p:cNvSpPr>
                <a:spLocks noChangeArrowheads="1"/>
              </p:cNvSpPr>
              <p:nvPr/>
            </p:nvSpPr>
            <p:spPr bwMode="auto">
              <a:xfrm>
                <a:off x="2926553" y="5304972"/>
                <a:ext cx="38529" cy="1045366"/>
              </a:xfrm>
              <a:prstGeom prst="rect">
                <a:avLst/>
              </a:prstGeom>
              <a:solidFill>
                <a:srgbClr val="2B314E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3175" algn="ctr">
                    <a:solidFill>
                      <a:srgbClr val="80808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5A6D76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23" name="직사각형 22"/>
            <p:cNvSpPr/>
            <p:nvPr/>
          </p:nvSpPr>
          <p:spPr>
            <a:xfrm>
              <a:off x="571472" y="1285860"/>
              <a:ext cx="7786742" cy="923330"/>
            </a:xfrm>
            <a:prstGeom prst="rect">
              <a:avLst/>
            </a:prstGeom>
          </p:spPr>
          <p:txBody>
            <a:bodyPr wrap="square" spcCol="180000">
              <a:spAutoFit/>
            </a:bodyPr>
            <a:lstStyle/>
            <a:p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본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실습프로그램 중 운전실무수습과 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(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역사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)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현장실습은 연속해서 진행되며 각</a:t>
              </a:r>
              <a:endParaRPr lang="en-US" altLang="ko-KR" sz="14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endParaRPr lang="en-US" altLang="ko-KR" sz="6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개별 실습지원은 불가합니다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.</a:t>
              </a:r>
            </a:p>
            <a:p>
              <a:endParaRPr lang="en-US" altLang="ko-KR" sz="6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(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실습지원신청은 운전실무수습과 현장실습을 모두 포함합니다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.)</a:t>
              </a:r>
              <a:endParaRPr lang="ko-KR" altLang="en-US" sz="1400" spc="300" dirty="0">
                <a:latin typeface="HY울릉도M" pitchFamily="18" charset="-127"/>
                <a:ea typeface="HY울릉도M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7487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9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9B76C4C5-02C7-4582-9BE3-96205DEA2E7B}" type="slidenum">
              <a:rPr lang="ko-KR" altLang="en-US" sz="1200" smtClean="0"/>
              <a:pPr/>
              <a:t>14</a:t>
            </a:fld>
            <a:endParaRPr lang="ko-KR" altLang="en-US" sz="1200" dirty="0"/>
          </a:p>
        </p:txBody>
      </p:sp>
      <p:sp>
        <p:nvSpPr>
          <p:cNvPr id="38" name="TextBox 37"/>
          <p:cNvSpPr txBox="1"/>
          <p:nvPr/>
        </p:nvSpPr>
        <p:spPr>
          <a:xfrm>
            <a:off x="125606" y="478874"/>
            <a:ext cx="2544286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gradFill>
                  <a:gsLst>
                    <a:gs pos="100000">
                      <a:srgbClr val="2B314E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실습생 제출 서류</a:t>
            </a:r>
            <a:endParaRPr lang="ko-KR" altLang="en-US" sz="2400" dirty="0">
              <a:gradFill>
                <a:gsLst>
                  <a:gs pos="100000">
                    <a:srgbClr val="2B314E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38"/>
          <p:cNvGrpSpPr/>
          <p:nvPr/>
        </p:nvGrpSpPr>
        <p:grpSpPr>
          <a:xfrm>
            <a:off x="500034" y="1124745"/>
            <a:ext cx="8001056" cy="2369880"/>
            <a:chOff x="500034" y="1195637"/>
            <a:chExt cx="8001056" cy="1484758"/>
          </a:xfrm>
        </p:grpSpPr>
        <p:grpSp>
          <p:nvGrpSpPr>
            <p:cNvPr id="3" name="그룹 114"/>
            <p:cNvGrpSpPr/>
            <p:nvPr/>
          </p:nvGrpSpPr>
          <p:grpSpPr>
            <a:xfrm>
              <a:off x="500034" y="1285864"/>
              <a:ext cx="8001056" cy="1208784"/>
              <a:chOff x="2926553" y="5300663"/>
              <a:chExt cx="2691687" cy="1366251"/>
            </a:xfrm>
          </p:grpSpPr>
          <p:sp>
            <p:nvSpPr>
              <p:cNvPr id="19" name="Rectangle 2"/>
              <p:cNvSpPr>
                <a:spLocks noChangeArrowheads="1"/>
              </p:cNvSpPr>
              <p:nvPr/>
            </p:nvSpPr>
            <p:spPr bwMode="auto">
              <a:xfrm>
                <a:off x="2928926" y="5300663"/>
                <a:ext cx="2689314" cy="1366251"/>
              </a:xfrm>
              <a:prstGeom prst="rect">
                <a:avLst/>
              </a:prstGeom>
              <a:noFill/>
              <a:ln w="3175" algn="ctr">
                <a:solidFill>
                  <a:srgbClr val="80808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888C8E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0" name="Rectangle 224"/>
              <p:cNvSpPr>
                <a:spLocks noChangeArrowheads="1"/>
              </p:cNvSpPr>
              <p:nvPr/>
            </p:nvSpPr>
            <p:spPr bwMode="auto">
              <a:xfrm>
                <a:off x="2926553" y="5304972"/>
                <a:ext cx="37519" cy="1361942"/>
              </a:xfrm>
              <a:prstGeom prst="rect">
                <a:avLst/>
              </a:prstGeom>
              <a:solidFill>
                <a:srgbClr val="2B314E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3175" algn="ctr">
                    <a:solidFill>
                      <a:srgbClr val="80808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5A6D76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25" name="직사각형 24"/>
            <p:cNvSpPr/>
            <p:nvPr/>
          </p:nvSpPr>
          <p:spPr>
            <a:xfrm>
              <a:off x="571472" y="1195637"/>
              <a:ext cx="7786742" cy="1484758"/>
            </a:xfrm>
            <a:prstGeom prst="rect">
              <a:avLst/>
            </a:prstGeom>
          </p:spPr>
          <p:txBody>
            <a:bodyPr wrap="square" spcCol="18000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1600" spc="300" dirty="0" smtClean="0">
                  <a:latin typeface="HY울릉도M" pitchFamily="18" charset="-127"/>
                  <a:ea typeface="HY울릉도M" pitchFamily="18" charset="-127"/>
                </a:rPr>
                <a:t> ⊙ </a:t>
              </a:r>
              <a:r>
                <a:rPr lang="ko-KR" altLang="en-US" sz="1600" spc="300" dirty="0" smtClean="0">
                  <a:latin typeface="HY울릉도M" pitchFamily="18" charset="-127"/>
                  <a:ea typeface="HY울릉도M" pitchFamily="18" charset="-127"/>
                </a:rPr>
                <a:t>제출 서류</a:t>
              </a:r>
              <a:endParaRPr lang="en-US" altLang="ko-KR" sz="1400" spc="300" dirty="0" smtClean="0">
                <a:latin typeface="맑은 고딕"/>
                <a:ea typeface="맑은 고딕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400" spc="300" dirty="0" smtClean="0">
                  <a:latin typeface="맑은 고딕"/>
                  <a:ea typeface="맑은 고딕"/>
                </a:rPr>
                <a:t>  ①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실습생 지원서 및 자기소개서 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1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부</a:t>
              </a:r>
              <a:endParaRPr lang="en-US" altLang="ko-KR" sz="14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 </a:t>
              </a:r>
              <a:r>
                <a:rPr lang="ko-KR" altLang="ko-KR" sz="1400" spc="300" dirty="0" smtClean="0">
                  <a:latin typeface="HY울릉도M" pitchFamily="18" charset="-127"/>
                  <a:ea typeface="HY울릉도M" pitchFamily="18" charset="-127"/>
                </a:rPr>
                <a:t>②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제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2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종 전기차량 운전면허 사본 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1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부</a:t>
              </a:r>
              <a:endParaRPr lang="en-US" altLang="ko-KR" sz="14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 </a:t>
              </a:r>
              <a:r>
                <a:rPr lang="ko-KR" altLang="ko-KR" sz="1400" spc="300" dirty="0" smtClean="0">
                  <a:latin typeface="HY울릉도M" pitchFamily="18" charset="-127"/>
                  <a:ea typeface="HY울릉도M" pitchFamily="18" charset="-127"/>
                </a:rPr>
                <a:t>③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개인정보 수집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,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이용에 관한 동의서 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1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부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 </a:t>
              </a:r>
            </a:p>
            <a:p>
              <a:pPr>
                <a:lnSpc>
                  <a:spcPct val="200000"/>
                </a:lnSpc>
              </a:pPr>
              <a:r>
                <a:rPr lang="en-US" altLang="ko-KR" sz="1600" spc="30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endParaRPr lang="ko-KR" altLang="en-US" sz="1100" dirty="0"/>
            </a:p>
          </p:txBody>
        </p:sp>
      </p:grpSp>
      <p:grpSp>
        <p:nvGrpSpPr>
          <p:cNvPr id="9" name="그룹 38"/>
          <p:cNvGrpSpPr/>
          <p:nvPr/>
        </p:nvGrpSpPr>
        <p:grpSpPr>
          <a:xfrm>
            <a:off x="495524" y="3212975"/>
            <a:ext cx="8001056" cy="2492990"/>
            <a:chOff x="500034" y="1169616"/>
            <a:chExt cx="8001056" cy="1865970"/>
          </a:xfrm>
        </p:grpSpPr>
        <p:grpSp>
          <p:nvGrpSpPr>
            <p:cNvPr id="11" name="그룹 114"/>
            <p:cNvGrpSpPr/>
            <p:nvPr/>
          </p:nvGrpSpPr>
          <p:grpSpPr>
            <a:xfrm>
              <a:off x="500034" y="1285865"/>
              <a:ext cx="8001056" cy="1392870"/>
              <a:chOff x="2926553" y="5300663"/>
              <a:chExt cx="2691687" cy="1574317"/>
            </a:xfrm>
          </p:grpSpPr>
          <p:sp>
            <p:nvSpPr>
              <p:cNvPr id="13" name="Rectangle 2"/>
              <p:cNvSpPr>
                <a:spLocks noChangeArrowheads="1"/>
              </p:cNvSpPr>
              <p:nvPr/>
            </p:nvSpPr>
            <p:spPr bwMode="auto">
              <a:xfrm>
                <a:off x="2928926" y="5300663"/>
                <a:ext cx="2689314" cy="1574317"/>
              </a:xfrm>
              <a:prstGeom prst="rect">
                <a:avLst/>
              </a:prstGeom>
              <a:noFill/>
              <a:ln w="3175" algn="ctr">
                <a:solidFill>
                  <a:srgbClr val="80808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888C8E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4" name="Rectangle 224"/>
              <p:cNvSpPr>
                <a:spLocks noChangeArrowheads="1"/>
              </p:cNvSpPr>
              <p:nvPr/>
            </p:nvSpPr>
            <p:spPr bwMode="auto">
              <a:xfrm flipH="1">
                <a:off x="2926553" y="5304972"/>
                <a:ext cx="36333" cy="1570006"/>
              </a:xfrm>
              <a:prstGeom prst="rect">
                <a:avLst/>
              </a:prstGeom>
              <a:solidFill>
                <a:srgbClr val="2B314E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3175" algn="ctr">
                    <a:solidFill>
                      <a:srgbClr val="80808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17961" dir="2700000" algn="ctr" rotWithShape="0">
                        <a:srgbClr val="5A6D76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12" name="직사각형 11"/>
            <p:cNvSpPr/>
            <p:nvPr/>
          </p:nvSpPr>
          <p:spPr>
            <a:xfrm>
              <a:off x="571472" y="1169616"/>
              <a:ext cx="7786742" cy="1865970"/>
            </a:xfrm>
            <a:prstGeom prst="rect">
              <a:avLst/>
            </a:prstGeom>
          </p:spPr>
          <p:txBody>
            <a:bodyPr wrap="square" spcCol="18000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1600" spc="300" dirty="0" smtClean="0">
                  <a:latin typeface="HY울릉도M" pitchFamily="18" charset="-127"/>
                  <a:ea typeface="HY울릉도M" pitchFamily="18" charset="-127"/>
                </a:rPr>
                <a:t> ⊙ </a:t>
              </a:r>
              <a:r>
                <a:rPr lang="ko-KR" altLang="en-US" sz="1600" spc="300" dirty="0" smtClean="0">
                  <a:latin typeface="HY울릉도M" pitchFamily="18" charset="-127"/>
                  <a:ea typeface="HY울릉도M" pitchFamily="18" charset="-127"/>
                </a:rPr>
                <a:t>서류 제출 방법</a:t>
              </a:r>
              <a:endParaRPr lang="en-US" altLang="ko-KR" sz="16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600" spc="300" dirty="0" smtClean="0">
                  <a:latin typeface="HY울릉도M" pitchFamily="18" charset="-127"/>
                  <a:ea typeface="HY울릉도M" pitchFamily="18" charset="-127"/>
                </a:rPr>
                <a:t>  </a:t>
              </a:r>
              <a:r>
                <a:rPr lang="ko-KR" altLang="ko-KR" sz="1400" spc="300" dirty="0" smtClean="0">
                  <a:latin typeface="HY울릉도M" pitchFamily="18" charset="-127"/>
                  <a:ea typeface="HY울릉도M" pitchFamily="18" charset="-127"/>
                </a:rPr>
                <a:t>①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지원자 → 해당 학과 조교에게 제출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(1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차 검토</a:t>
              </a:r>
              <a:r>
                <a:rPr lang="en-US" altLang="ko-KR" sz="1400" spc="300" dirty="0" smtClean="0"/>
                <a:t>•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수합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)</a:t>
              </a:r>
            </a:p>
            <a:p>
              <a:pPr>
                <a:lnSpc>
                  <a:spcPct val="200000"/>
                </a:lnSpc>
              </a:pP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 </a:t>
              </a:r>
              <a:r>
                <a:rPr lang="ko-KR" altLang="ko-KR" sz="1400" spc="300" dirty="0" smtClean="0">
                  <a:latin typeface="HY울릉도M" pitchFamily="18" charset="-127"/>
                  <a:ea typeface="HY울릉도M" pitchFamily="18" charset="-127"/>
                </a:rPr>
                <a:t>②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조교 → 부산</a:t>
              </a: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-</a:t>
              </a:r>
              <a:r>
                <a:rPr lang="ko-KR" altLang="en-US" sz="1400" spc="300" dirty="0" err="1" smtClean="0">
                  <a:latin typeface="HY울릉도M" pitchFamily="18" charset="-127"/>
                  <a:ea typeface="HY울릉도M" pitchFamily="18" charset="-127"/>
                </a:rPr>
                <a:t>김해경전철</a:t>
              </a:r>
              <a:r>
                <a:rPr lang="ko-KR" altLang="en-US" sz="1400" spc="300" dirty="0" smtClean="0">
                  <a:latin typeface="HY울릉도M" pitchFamily="18" charset="-127"/>
                  <a:ea typeface="HY울릉도M" pitchFamily="18" charset="-127"/>
                </a:rPr>
                <a:t>㈜ 담당자에게 최종 제출</a:t>
              </a:r>
              <a:endParaRPr lang="en-US" altLang="ko-KR" sz="1400" spc="300" dirty="0" smtClean="0">
                <a:latin typeface="HY울릉도M" pitchFamily="18" charset="-127"/>
                <a:ea typeface="HY울릉도M" pitchFamily="18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400" spc="30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en-US" altLang="ko-KR" sz="1600" spc="300" dirty="0" smtClean="0">
                  <a:latin typeface="HY울릉도M" pitchFamily="18" charset="-127"/>
                  <a:ea typeface="HY울릉도M" pitchFamily="18" charset="-127"/>
                </a:rPr>
                <a:t>⊙ </a:t>
              </a:r>
              <a:r>
                <a:rPr lang="ko-KR" altLang="en-US" sz="1600" spc="300" dirty="0" smtClean="0">
                  <a:solidFill>
                    <a:srgbClr val="006CBC"/>
                  </a:solidFill>
                  <a:latin typeface="HY울릉도M" pitchFamily="18" charset="-127"/>
                  <a:ea typeface="HY울릉도M" pitchFamily="18" charset="-127"/>
                </a:rPr>
                <a:t>제출 기한 </a:t>
              </a:r>
              <a:r>
                <a:rPr lang="en-US" altLang="ko-KR" sz="1600" spc="300" dirty="0" smtClean="0">
                  <a:solidFill>
                    <a:srgbClr val="006CBC"/>
                  </a:solidFill>
                  <a:latin typeface="HY울릉도M" pitchFamily="18" charset="-127"/>
                  <a:ea typeface="HY울릉도M" pitchFamily="18" charset="-127"/>
                </a:rPr>
                <a:t>: 05.20(</a:t>
              </a:r>
              <a:r>
                <a:rPr lang="ko-KR" altLang="en-US" sz="1600" spc="300" dirty="0" smtClean="0">
                  <a:solidFill>
                    <a:srgbClr val="006CBC"/>
                  </a:solidFill>
                  <a:latin typeface="HY울릉도M" pitchFamily="18" charset="-127"/>
                  <a:ea typeface="HY울릉도M" pitchFamily="18" charset="-127"/>
                </a:rPr>
                <a:t>수</a:t>
              </a:r>
              <a:r>
                <a:rPr lang="en-US" altLang="ko-KR" sz="1600" spc="300" dirty="0" smtClean="0">
                  <a:solidFill>
                    <a:srgbClr val="006CBC"/>
                  </a:solidFill>
                  <a:latin typeface="HY울릉도M" pitchFamily="18" charset="-127"/>
                  <a:ea typeface="HY울릉도M" pitchFamily="18" charset="-127"/>
                </a:rPr>
                <a:t>)~05.29(</a:t>
              </a:r>
              <a:r>
                <a:rPr lang="ko-KR" altLang="en-US" sz="1600" spc="300" dirty="0" smtClean="0">
                  <a:solidFill>
                    <a:srgbClr val="006CBC"/>
                  </a:solidFill>
                  <a:latin typeface="HY울릉도M" pitchFamily="18" charset="-127"/>
                  <a:ea typeface="HY울릉도M" pitchFamily="18" charset="-127"/>
                </a:rPr>
                <a:t>금</a:t>
              </a:r>
              <a:r>
                <a:rPr lang="en-US" altLang="ko-KR" sz="1600" spc="300" dirty="0" smtClean="0">
                  <a:solidFill>
                    <a:srgbClr val="006CBC"/>
                  </a:solidFill>
                  <a:latin typeface="HY울릉도M" pitchFamily="18" charset="-127"/>
                  <a:ea typeface="HY울릉도M" pitchFamily="18" charset="-127"/>
                </a:rPr>
                <a:t>)</a:t>
              </a:r>
              <a:r>
                <a:rPr lang="ko-KR" altLang="en-US" sz="1600" spc="300" dirty="0" smtClean="0">
                  <a:solidFill>
                    <a:srgbClr val="006CBC"/>
                  </a:solidFill>
                  <a:latin typeface="HY울릉도M" pitchFamily="18" charset="-127"/>
                  <a:ea typeface="HY울릉도M" pitchFamily="18" charset="-127"/>
                </a:rPr>
                <a:t>까지</a:t>
              </a:r>
              <a:endParaRPr lang="en-US" altLang="ko-KR" sz="1600" spc="300" dirty="0" smtClean="0">
                <a:solidFill>
                  <a:srgbClr val="006CBC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600" spc="30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endParaRPr lang="ko-KR" altLang="en-US" sz="1100" dirty="0"/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467544" y="5229200"/>
            <a:ext cx="80648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ko-KR" sz="1100" spc="300" dirty="0" smtClean="0">
                <a:latin typeface="HY울릉도M" pitchFamily="18" charset="-127"/>
                <a:ea typeface="HY울릉도M" pitchFamily="18" charset="-127"/>
              </a:rPr>
              <a:t>※</a:t>
            </a:r>
            <a:r>
              <a:rPr lang="en-US" altLang="ko-KR" sz="1100" spc="300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1100" spc="300" dirty="0" smtClean="0">
                <a:latin typeface="HY울릉도M" pitchFamily="18" charset="-127"/>
                <a:ea typeface="HY울릉도M" pitchFamily="18" charset="-127"/>
              </a:rPr>
              <a:t>상기 모집 일정을 엄수하여 주시고</a:t>
            </a:r>
            <a:r>
              <a:rPr lang="en-US" altLang="ko-KR" sz="1100" spc="3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100" spc="300" dirty="0" smtClean="0">
                <a:latin typeface="HY울릉도M" pitchFamily="18" charset="-127"/>
                <a:ea typeface="HY울릉도M" pitchFamily="18" charset="-127"/>
              </a:rPr>
              <a:t>지원서 작성내용과 제출서류를 사실대로 입력하시기 </a:t>
            </a:r>
            <a:endParaRPr lang="en-US" altLang="ko-KR" sz="1100" spc="300" dirty="0" smtClean="0">
              <a:latin typeface="HY울릉도M" pitchFamily="18" charset="-127"/>
              <a:ea typeface="HY울릉도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100" spc="300" dirty="0" smtClean="0">
                <a:latin typeface="HY울릉도M" pitchFamily="18" charset="-127"/>
                <a:ea typeface="HY울릉도M" pitchFamily="18" charset="-127"/>
              </a:rPr>
              <a:t>   </a:t>
            </a:r>
            <a:r>
              <a:rPr lang="ko-KR" altLang="en-US" sz="1100" spc="300" dirty="0" smtClean="0">
                <a:latin typeface="HY울릉도M" pitchFamily="18" charset="-127"/>
                <a:ea typeface="HY울릉도M" pitchFamily="18" charset="-127"/>
              </a:rPr>
              <a:t>바라며</a:t>
            </a:r>
            <a:r>
              <a:rPr lang="en-US" altLang="ko-KR" sz="1100" spc="3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100" spc="300" dirty="0" smtClean="0">
                <a:latin typeface="HY울릉도M" pitchFamily="18" charset="-127"/>
                <a:ea typeface="HY울릉도M" pitchFamily="18" charset="-127"/>
              </a:rPr>
              <a:t>추후 제출서류 위</a:t>
            </a:r>
            <a:r>
              <a:rPr lang="en-US" altLang="ko-KR" sz="1100" spc="300" dirty="0" smtClean="0"/>
              <a:t>•</a:t>
            </a:r>
            <a:r>
              <a:rPr lang="ko-KR" altLang="en-US" sz="1100" spc="300" dirty="0" smtClean="0">
                <a:latin typeface="HY울릉도M" pitchFamily="18" charset="-127"/>
                <a:ea typeface="HY울릉도M" pitchFamily="18" charset="-127"/>
              </a:rPr>
              <a:t>변조 및 허위사실로 판명될 경우 합격 및 실습 등록을 취소 할 수           </a:t>
            </a:r>
            <a:endParaRPr lang="en-US" altLang="ko-KR" sz="1100" spc="300" dirty="0" smtClean="0">
              <a:latin typeface="HY울릉도M" pitchFamily="18" charset="-127"/>
              <a:ea typeface="HY울릉도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100" spc="300" dirty="0" smtClean="0">
                <a:latin typeface="HY울릉도M" pitchFamily="18" charset="-127"/>
                <a:ea typeface="HY울릉도M" pitchFamily="18" charset="-127"/>
              </a:rPr>
              <a:t>   </a:t>
            </a:r>
            <a:r>
              <a:rPr lang="ko-KR" altLang="en-US" sz="1100" spc="300" dirty="0" smtClean="0">
                <a:latin typeface="HY울릉도M" pitchFamily="18" charset="-127"/>
                <a:ea typeface="HY울릉도M" pitchFamily="18" charset="-127"/>
              </a:rPr>
              <a:t>있습니다</a:t>
            </a:r>
            <a:r>
              <a:rPr lang="en-US" altLang="ko-KR" sz="1100" spc="300" dirty="0" smtClean="0">
                <a:latin typeface="HY울릉도M" pitchFamily="18" charset="-127"/>
                <a:ea typeface="HY울릉도M" pitchFamily="18" charset="-127"/>
              </a:rPr>
              <a:t>.</a:t>
            </a:r>
            <a:endParaRPr lang="ko-KR" altLang="en-US" sz="1100" dirty="0"/>
          </a:p>
        </p:txBody>
      </p:sp>
    </p:spTree>
    <p:extLst>
      <p:ext uri="{BB962C8B-B14F-4D97-AF65-F5344CB8AC3E}">
        <p14:creationId xmlns="" xmlns:p14="http://schemas.microsoft.com/office/powerpoint/2010/main" val="17487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00" r="1250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2B314E"/>
        </a:solidFill>
        <a:ln>
          <a:noFill/>
        </a:ln>
        <a:effectLst/>
        <a:extLst>
          <a:ext uri="{91240B29-F687-4F45-9708-019B960494DF}">
            <a14:hiddenLine xmlns="" xmlns:a14="http://schemas.microsoft.com/office/drawing/2010/main" xmlns:p="http://schemas.openxmlformats.org/presentationml/2006/main" xmlns:r="http://schemas.openxmlformats.org/officeDocument/2006/relationships" w="3175" algn="ctr">
              <a:solidFill>
                <a:srgbClr val="808080"/>
              </a:solidFill>
              <a:miter lim="800000"/>
              <a:headEnd/>
              <a:tailEnd/>
            </a14:hiddenLine>
          </a:ext>
          <a:ext uri="{AF507438-7753-43E0-B8FC-AC1667EBCBE1}">
            <a14:hiddenEffects xmlns="" xmlns:a14="http://schemas.microsoft.com/office/drawing/2010/main" xmlns:p="http://schemas.openxmlformats.org/presentationml/2006/main" xmlns:r="http://schemas.openxmlformats.org/officeDocument/2006/relationships">
              <a:effectLst>
                <a:outerShdw dist="17961" dir="2700000" algn="ctr" rotWithShape="0">
                  <a:srgbClr val="5A6D76"/>
                </a:outerShdw>
              </a:effectLst>
            </a14:hiddenEffects>
          </a:ext>
        </a:extLst>
      </a:spPr>
      <a:bodyPr wrap="none" anchor="ctr"/>
      <a:lstStyle>
        <a:defPPr algn="ctr">
          <a:defRPr b="1">
            <a:solidFill>
              <a:prstClr val="black"/>
            </a:solidFill>
            <a:latin typeface="굴림" pitchFamily="50" charset="-127"/>
            <a:ea typeface="굴림" pitchFamily="50" charset="-127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8329</TotalTime>
  <Words>1036</Words>
  <Application>Microsoft Office PowerPoint</Application>
  <PresentationFormat>화면 슬라이드 쇼(4:3)</PresentationFormat>
  <Paragraphs>278</Paragraphs>
  <Slides>15</Slides>
  <Notes>14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당신이원하는PPT</dc:creator>
  <cp:lastModifiedBy>Windows 사용자</cp:lastModifiedBy>
  <cp:revision>254</cp:revision>
  <dcterms:created xsi:type="dcterms:W3CDTF">2018-08-27T04:06:58Z</dcterms:created>
  <dcterms:modified xsi:type="dcterms:W3CDTF">2020-05-20T00:55:04Z</dcterms:modified>
</cp:coreProperties>
</file>